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6858000" cx="9144000"/>
  <p:notesSz cx="6858000" cy="9144000"/>
  <p:embeddedFontLst>
    <p:embeddedFont>
      <p:font typeface="Arim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0" roundtripDataSignature="AMtx7mjLRFZf9JlI9o/Nob5sdczrD1YG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0AD1ED-104E-4B32-A36E-72CAB5186C29}">
  <a:tblStyle styleId="{610AD1ED-104E-4B32-A36E-72CAB5186C29}"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Arimo-regular.fntdata"/><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Arimo-italic.fntdata"/><Relationship Id="rId47" Type="http://schemas.openxmlformats.org/officeDocument/2006/relationships/font" Target="fonts/Arimo-bold.fntdata"/><Relationship Id="rId49" Type="http://schemas.openxmlformats.org/officeDocument/2006/relationships/font" Target="fonts/Arim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customschemas.google.com/relationships/presentationmetadata" Target="meta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9pPr>
          </a:lstStyle>
          <a:p/>
        </p:txBody>
      </p:sp>
      <p:sp>
        <p:nvSpPr>
          <p:cNvPr id="4" name="Google Shape;4;n"/>
          <p:cNvSpPr txBox="1"/>
          <p:nvPr>
            <p:ph idx="10" type="dt"/>
          </p:nvPr>
        </p:nvSpPr>
        <p:spPr>
          <a:xfrm>
            <a:off x="3884612"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rgbClr val="000000"/>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n"/>
          <p:cNvSpPr txBox="1"/>
          <p:nvPr>
            <p:ph idx="11" type="ftr"/>
          </p:nvPr>
        </p:nvSpPr>
        <p:spPr>
          <a:xfrm>
            <a:off x="0" y="8685212"/>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Malgun Gothic"/>
              <a:buNone/>
            </a:pPr>
            <a:fld id="{00000000-1234-1234-1234-123412341234}" type="slidenum">
              <a:rPr b="0" i="0" lang="en-US" sz="1200" u="none" cap="none" strike="noStrike">
                <a:solidFill>
                  <a:srgbClr val="000000"/>
                </a:solidFill>
                <a:latin typeface="Malgun Gothic"/>
                <a:ea typeface="Malgun Gothic"/>
                <a:cs typeface="Malgun Gothic"/>
                <a:sym typeface="Malgun Gothic"/>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2" name="Google Shape;242;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6" name="Google Shape;25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8666fc5b64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8666fc5b64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g28666fc5b64_0_0:notes"/>
          <p:cNvSpPr txBox="1"/>
          <p:nvPr>
            <p:ph idx="12" type="sldNum"/>
          </p:nvPr>
        </p:nvSpPr>
        <p:spPr>
          <a:xfrm>
            <a:off x="3884612" y="8685212"/>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Malgun Gothic"/>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7" name="Google Shape;36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0" name="Google Shape;380;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4" name="Google Shape;394;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9" name="Google Shape;409;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8" name="Google Shape;438;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2" name="Google Shape;45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7" name="Google Shape;467;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1" name="Google Shape;481;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4" name="Google Shape;494;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7" name="Google Shape;50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2" name="Google Shape;52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5" name="Google Shape;535;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0" name="Google Shape;550;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5" name="Google Shape;565;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1" name="Google Shape;581;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4" name="Google Shape;594;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524288"/>
            <a:headEnd len="sm" w="sm" type="none"/>
            <a:tailEnd len="sm" w="sm" type="none"/>
          </a:ln>
        </p:spPr>
      </p:sp>
      <p:sp>
        <p:nvSpPr>
          <p:cNvPr id="610" name="Google Shape;610;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1" name="Google Shape;611;p3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Malgun Gothic"/>
              <a:buNone/>
            </a:pPr>
            <a:fld id="{00000000-1234-1234-1234-123412341234}" type="slidenum">
              <a:rPr b="0" i="0" lang="en-US" sz="1800" u="none" cap="none" strike="noStrike">
                <a:solidFill>
                  <a:srgbClr val="000000"/>
                </a:solidFill>
                <a:latin typeface="Malgun Gothic"/>
                <a:ea typeface="Malgun Gothic"/>
                <a:cs typeface="Malgun Gothic"/>
                <a:sym typeface="Malgun Gothic"/>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2" name="Google Shape;172;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4" name="Google Shape;214;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슬라이드" type="title">
  <p:cSld name="TITLE">
    <p:spTree>
      <p:nvGrpSpPr>
        <p:cNvPr id="15" name="Shape 15"/>
        <p:cNvGrpSpPr/>
        <p:nvPr/>
      </p:nvGrpSpPr>
      <p:grpSpPr>
        <a:xfrm>
          <a:off x="0" y="0"/>
          <a:ext cx="0" cy="0"/>
          <a:chOff x="0" y="0"/>
          <a:chExt cx="0" cy="0"/>
        </a:xfrm>
      </p:grpSpPr>
      <p:sp>
        <p:nvSpPr>
          <p:cNvPr id="16" name="Google Shape;16;p39"/>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 name="Google Shape;17;p39"/>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3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구역 머리글" type="secHead">
  <p:cSld name="SECTION_HEADER">
    <p:spTree>
      <p:nvGrpSpPr>
        <p:cNvPr id="72" name="Shape 72"/>
        <p:cNvGrpSpPr/>
        <p:nvPr/>
      </p:nvGrpSpPr>
      <p:grpSpPr>
        <a:xfrm>
          <a:off x="0" y="0"/>
          <a:ext cx="0" cy="0"/>
          <a:chOff x="0" y="0"/>
          <a:chExt cx="0" cy="0"/>
        </a:xfrm>
      </p:grpSpPr>
      <p:sp>
        <p:nvSpPr>
          <p:cNvPr id="73" name="Google Shape;73;p5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b="1" sz="4000"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 name="Google Shape;74;p5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75" name="Google Shape;75;p5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내용" type="obj">
  <p:cSld name="OBJECT">
    <p:spTree>
      <p:nvGrpSpPr>
        <p:cNvPr id="84" name="Shape 84"/>
        <p:cNvGrpSpPr/>
        <p:nvPr/>
      </p:nvGrpSpPr>
      <p:grpSpPr>
        <a:xfrm>
          <a:off x="0" y="0"/>
          <a:ext cx="0" cy="0"/>
          <a:chOff x="0" y="0"/>
          <a:chExt cx="0" cy="0"/>
        </a:xfrm>
      </p:grpSpPr>
      <p:sp>
        <p:nvSpPr>
          <p:cNvPr id="85" name="Google Shape;85;p41"/>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 name="Google Shape;86;p41"/>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7" name="Google Shape;87;p4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4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41"/>
          <p:cNvSpPr txBox="1"/>
          <p:nvPr>
            <p:ph idx="12" type="sldNum"/>
          </p:nvPr>
        </p:nvSpPr>
        <p:spPr>
          <a:xfrm>
            <a:off x="6553200" y="6616700"/>
            <a:ext cx="2133600" cy="19685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세로 제목 및 텍스트" type="vertTitleAndTx">
  <p:cSld name="VERTICAL_TITLE_AND_VERTICAL_TEXT">
    <p:spTree>
      <p:nvGrpSpPr>
        <p:cNvPr id="21" name="Shape 21"/>
        <p:cNvGrpSpPr/>
        <p:nvPr/>
      </p:nvGrpSpPr>
      <p:grpSpPr>
        <a:xfrm>
          <a:off x="0" y="0"/>
          <a:ext cx="0" cy="0"/>
          <a:chOff x="0" y="0"/>
          <a:chExt cx="0" cy="0"/>
        </a:xfrm>
      </p:grpSpPr>
      <p:sp>
        <p:nvSpPr>
          <p:cNvPr id="22" name="Google Shape;22;p4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 name="Google Shape;23;p4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4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 및 세로 텍스트" type="vertTx">
  <p:cSld name="VERTICAL_TEXT">
    <p:spTree>
      <p:nvGrpSpPr>
        <p:cNvPr id="27" name="Shape 27"/>
        <p:cNvGrpSpPr/>
        <p:nvPr/>
      </p:nvGrpSpPr>
      <p:grpSpPr>
        <a:xfrm>
          <a:off x="0" y="0"/>
          <a:ext cx="0" cy="0"/>
          <a:chOff x="0" y="0"/>
          <a:chExt cx="0" cy="0"/>
        </a:xfrm>
      </p:grpSpPr>
      <p:sp>
        <p:nvSpPr>
          <p:cNvPr id="28" name="Google Shape;28;p43"/>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 name="Google Shape;29;p43"/>
          <p:cNvSpPr txBox="1"/>
          <p:nvPr>
            <p:ph idx="1" type="body"/>
          </p:nvPr>
        </p:nvSpPr>
        <p:spPr>
          <a:xfrm rot="5400000">
            <a:off x="2309019" y="-251619"/>
            <a:ext cx="4525962" cy="8229600"/>
          </a:xfrm>
          <a:prstGeom prst="rect">
            <a:avLst/>
          </a:prstGeom>
          <a:noFill/>
          <a:ln>
            <a:noFill/>
          </a:ln>
        </p:spPr>
        <p:txBody>
          <a:bodyPr anchorCtr="0" anchor="t" bIns="45700" lIns="91425" spcFirstLastPara="1" rIns="91425" wrap="square" tIns="45700">
            <a:no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30" name="Google Shape;30;p4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그림" type="picTx">
  <p:cSld name="PICTURE_WITH_CAPTION_TEXT">
    <p:spTree>
      <p:nvGrpSpPr>
        <p:cNvPr id="33" name="Shape 33"/>
        <p:cNvGrpSpPr/>
        <p:nvPr/>
      </p:nvGrpSpPr>
      <p:grpSpPr>
        <a:xfrm>
          <a:off x="0" y="0"/>
          <a:ext cx="0" cy="0"/>
          <a:chOff x="0" y="0"/>
          <a:chExt cx="0" cy="0"/>
        </a:xfrm>
      </p:grpSpPr>
      <p:sp>
        <p:nvSpPr>
          <p:cNvPr id="34" name="Google Shape;34;p44"/>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 name="Google Shape;35;p44"/>
          <p:cNvSpPr/>
          <p:nvPr>
            <p:ph idx="2" type="pic"/>
          </p:nvPr>
        </p:nvSpPr>
        <p:spPr>
          <a:xfrm>
            <a:off x="1792288" y="612775"/>
            <a:ext cx="5486400" cy="4114800"/>
          </a:xfrm>
          <a:prstGeom prst="rect">
            <a:avLst/>
          </a:prstGeom>
          <a:noFill/>
          <a:ln>
            <a:noFill/>
          </a:ln>
        </p:spPr>
      </p:sp>
      <p:sp>
        <p:nvSpPr>
          <p:cNvPr id="36" name="Google Shape;36;p44"/>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37" name="Google Shape;37;p4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캡션 있는 콘텐츠" type="objTx">
  <p:cSld name="OBJECT_WITH_CAPTION_TEXT">
    <p:spTree>
      <p:nvGrpSpPr>
        <p:cNvPr id="40" name="Shape 40"/>
        <p:cNvGrpSpPr/>
        <p:nvPr/>
      </p:nvGrpSpPr>
      <p:grpSpPr>
        <a:xfrm>
          <a:off x="0" y="0"/>
          <a:ext cx="0" cy="0"/>
          <a:chOff x="0" y="0"/>
          <a:chExt cx="0" cy="0"/>
        </a:xfrm>
      </p:grpSpPr>
      <p:sp>
        <p:nvSpPr>
          <p:cNvPr id="41" name="Google Shape;41;p4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lnSpc>
                <a:spcPct val="100000"/>
              </a:lnSpc>
              <a:spcBef>
                <a:spcPts val="0"/>
              </a:spcBef>
              <a:spcAft>
                <a:spcPts val="0"/>
              </a:spcAft>
              <a:buSzPts val="1400"/>
              <a:buNone/>
              <a:defRPr b="1" sz="2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2" name="Google Shape;42;p45"/>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43" name="Google Shape;43;p45"/>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44" name="Google Shape;44;p4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4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4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빈 화면" type="blank">
  <p:cSld name="BLANK">
    <p:spTree>
      <p:nvGrpSpPr>
        <p:cNvPr id="47" name="Shape 47"/>
        <p:cNvGrpSpPr/>
        <p:nvPr/>
      </p:nvGrpSpPr>
      <p:grpSpPr>
        <a:xfrm>
          <a:off x="0" y="0"/>
          <a:ext cx="0" cy="0"/>
          <a:chOff x="0" y="0"/>
          <a:chExt cx="0" cy="0"/>
        </a:xfrm>
      </p:grpSpPr>
      <p:sp>
        <p:nvSpPr>
          <p:cNvPr id="48" name="Google Shape;48;p4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4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제목만" type="titleOnly">
  <p:cSld name="TITLE_ONLY">
    <p:spTree>
      <p:nvGrpSpPr>
        <p:cNvPr id="51" name="Shape 51"/>
        <p:cNvGrpSpPr/>
        <p:nvPr/>
      </p:nvGrpSpPr>
      <p:grpSpPr>
        <a:xfrm>
          <a:off x="0" y="0"/>
          <a:ext cx="0" cy="0"/>
          <a:chOff x="0" y="0"/>
          <a:chExt cx="0" cy="0"/>
        </a:xfrm>
      </p:grpSpPr>
      <p:sp>
        <p:nvSpPr>
          <p:cNvPr id="52" name="Google Shape;52;p47"/>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3" name="Google Shape;53;p4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4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비교" type="twoTxTwoObj">
  <p:cSld name="TWO_OBJECTS_WITH_TEXT">
    <p:spTree>
      <p:nvGrpSpPr>
        <p:cNvPr id="56" name="Shape 56"/>
        <p:cNvGrpSpPr/>
        <p:nvPr/>
      </p:nvGrpSpPr>
      <p:grpSpPr>
        <a:xfrm>
          <a:off x="0" y="0"/>
          <a:ext cx="0" cy="0"/>
          <a:chOff x="0" y="0"/>
          <a:chExt cx="0" cy="0"/>
        </a:xfrm>
      </p:grpSpPr>
      <p:sp>
        <p:nvSpPr>
          <p:cNvPr id="57" name="Google Shape;57;p4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8" name="Google Shape;58;p4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59" name="Google Shape;59;p4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0" name="Google Shape;60;p4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61" name="Google Shape;61;p4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62" name="Google Shape;62;p4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콘텐츠 2개" type="twoObj">
  <p:cSld name="TWO_OBJECTS">
    <p:spTree>
      <p:nvGrpSpPr>
        <p:cNvPr id="65" name="Shape 65"/>
        <p:cNvGrpSpPr/>
        <p:nvPr/>
      </p:nvGrpSpPr>
      <p:grpSpPr>
        <a:xfrm>
          <a:off x="0" y="0"/>
          <a:ext cx="0" cy="0"/>
          <a:chOff x="0" y="0"/>
          <a:chExt cx="0" cy="0"/>
        </a:xfrm>
      </p:grpSpPr>
      <p:sp>
        <p:nvSpPr>
          <p:cNvPr id="66" name="Google Shape;66;p49"/>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7" name="Google Shape;67;p4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8" name="Google Shape;68;p4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69" name="Google Shape;69;p4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sz="1200">
                <a:solidFill>
                  <a:srgbClr val="89898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1pPr>
            <a:lvl2pPr indent="0" lvl="1"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2pPr>
            <a:lvl3pPr indent="0" lvl="2"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3pPr>
            <a:lvl4pPr indent="0" lvl="3"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4pPr>
            <a:lvl5pPr indent="0" lvl="4"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5pPr>
            <a:lvl6pPr indent="0" lvl="5"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6pPr>
            <a:lvl7pPr indent="0" lvl="6"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7pPr>
            <a:lvl8pPr indent="0" lvl="7"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8pPr>
            <a:lvl9pPr indent="0" lvl="8" marL="0" marR="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8"/>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9pPr>
          </a:lstStyle>
          <a:p/>
        </p:txBody>
      </p:sp>
      <p:sp>
        <p:nvSpPr>
          <p:cNvPr id="11" name="Google Shape;11;p38"/>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Malgun Gothic"/>
                <a:ea typeface="Malgun Gothic"/>
                <a:cs typeface="Malgun Gothic"/>
                <a:sym typeface="Malgun Gothic"/>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
        <p:nvSpPr>
          <p:cNvPr id="12" name="Google Shape;12;p3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13" name="Google Shape;13;p3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98989"/>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14" name="Google Shape;14;p3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1pPr>
            <a:lvl2pPr indent="0" lvl="1" marL="0" marR="0" rtl="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2pPr>
            <a:lvl3pPr indent="0" lvl="2" marL="0" marR="0" rtl="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3pPr>
            <a:lvl4pPr indent="0" lvl="3" marL="0" marR="0" rtl="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4pPr>
            <a:lvl5pPr indent="0" lvl="4" marL="0" marR="0" rtl="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5pPr>
            <a:lvl6pPr indent="0" lvl="5" marL="0" marR="0" rtl="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6pPr>
            <a:lvl7pPr indent="0" lvl="6" marL="0" marR="0" rtl="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7pPr>
            <a:lvl8pPr indent="0" lvl="7" marL="0" marR="0" rtl="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8pPr>
            <a:lvl9pPr indent="0" lvl="8" marL="0" marR="0" rtl="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 name="Shape 78"/>
        <p:cNvGrpSpPr/>
        <p:nvPr/>
      </p:nvGrpSpPr>
      <p:grpSpPr>
        <a:xfrm>
          <a:off x="0" y="0"/>
          <a:ext cx="0" cy="0"/>
          <a:chOff x="0" y="0"/>
          <a:chExt cx="0" cy="0"/>
        </a:xfrm>
      </p:grpSpPr>
      <p:sp>
        <p:nvSpPr>
          <p:cNvPr id="79" name="Google Shape;79;p40"/>
          <p:cNvSpPr txBox="1"/>
          <p:nvPr>
            <p:ph type="title"/>
          </p:nvPr>
        </p:nvSpPr>
        <p:spPr>
          <a:xfrm>
            <a:off x="457200" y="274637"/>
            <a:ext cx="8229600" cy="1143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1pPr>
            <a:lvl2pPr lvl="1"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2pPr>
            <a:lvl3pPr lvl="2"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3pPr>
            <a:lvl4pPr lvl="3"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4pPr>
            <a:lvl5pPr lvl="4"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5pPr>
            <a:lvl6pPr lvl="5"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6pPr>
            <a:lvl7pPr lvl="6"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7pPr>
            <a:lvl8pPr lvl="7"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8pPr>
            <a:lvl9pPr lvl="8" marR="0" rtl="0" algn="ctr">
              <a:lnSpc>
                <a:spcPct val="100000"/>
              </a:lnSpc>
              <a:spcBef>
                <a:spcPts val="0"/>
              </a:spcBef>
              <a:spcAft>
                <a:spcPts val="0"/>
              </a:spcAft>
              <a:buClr>
                <a:srgbClr val="000000"/>
              </a:buClr>
              <a:buSzPts val="1400"/>
              <a:buFont typeface="Arial"/>
              <a:buNone/>
              <a:defRPr b="0" i="0" sz="4400" u="none" cap="none" strike="noStrike">
                <a:solidFill>
                  <a:schemeClr val="dk1"/>
                </a:solidFill>
                <a:latin typeface="Malgun Gothic"/>
                <a:ea typeface="Malgun Gothic"/>
                <a:cs typeface="Malgun Gothic"/>
                <a:sym typeface="Malgun Gothic"/>
              </a:defRPr>
            </a:lvl9pPr>
          </a:lstStyle>
          <a:p/>
        </p:txBody>
      </p:sp>
      <p:sp>
        <p:nvSpPr>
          <p:cNvPr id="80" name="Google Shape;80;p40"/>
          <p:cNvSpPr txBox="1"/>
          <p:nvPr>
            <p:ph idx="1" type="body"/>
          </p:nvPr>
        </p:nvSpPr>
        <p:spPr>
          <a:xfrm>
            <a:off x="457200" y="1600200"/>
            <a:ext cx="8229600" cy="4525962"/>
          </a:xfrm>
          <a:prstGeom prst="rect">
            <a:avLst/>
          </a:prstGeom>
          <a:noFill/>
          <a:ln>
            <a:noFill/>
          </a:ln>
        </p:spPr>
        <p:txBody>
          <a:bodyPr anchorCtr="0" anchor="t" bIns="45700" lIns="91425" spcFirstLastPara="1" rIns="91425" wrap="square" tIns="45700">
            <a:no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Malgun Gothic"/>
                <a:ea typeface="Malgun Gothic"/>
                <a:cs typeface="Malgun Gothic"/>
                <a:sym typeface="Malgun Gothic"/>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9pPr>
          </a:lstStyle>
          <a:p/>
        </p:txBody>
      </p:sp>
      <p:sp>
        <p:nvSpPr>
          <p:cNvPr id="81" name="Google Shape;81;p4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98989"/>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82" name="Google Shape;82;p4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98989"/>
                </a:solidFill>
                <a:latin typeface="Malgun Gothic"/>
                <a:ea typeface="Malgun Gothic"/>
                <a:cs typeface="Malgun Gothic"/>
                <a:sym typeface="Malgun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Malgun Gothic"/>
                <a:ea typeface="Malgun Gothic"/>
                <a:cs typeface="Malgun Gothic"/>
                <a:sym typeface="Malgun Gothic"/>
              </a:defRPr>
            </a:lvl9pPr>
          </a:lstStyle>
          <a:p/>
        </p:txBody>
      </p:sp>
      <p:sp>
        <p:nvSpPr>
          <p:cNvPr id="83" name="Google Shape;83;p40"/>
          <p:cNvSpPr txBox="1"/>
          <p:nvPr>
            <p:ph idx="12" type="sldNum"/>
          </p:nvPr>
        </p:nvSpPr>
        <p:spPr>
          <a:xfrm>
            <a:off x="6553200" y="6616700"/>
            <a:ext cx="2133600" cy="19685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1pPr>
            <a:lvl2pPr indent="0" lvl="1" marL="0" marR="0" rtl="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2pPr>
            <a:lvl3pPr indent="0" lvl="2" marL="0" marR="0" rtl="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3pPr>
            <a:lvl4pPr indent="0" lvl="3" marL="0" marR="0" rtl="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4pPr>
            <a:lvl5pPr indent="0" lvl="4" marL="0" marR="0" rtl="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5pPr>
            <a:lvl6pPr indent="0" lvl="5" marL="0" marR="0" rtl="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6pPr>
            <a:lvl7pPr indent="0" lvl="6" marL="0" marR="0" rtl="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7pPr>
            <a:lvl8pPr indent="0" lvl="7" marL="0" marR="0" rtl="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8pPr>
            <a:lvl9pPr indent="0" lvl="8" marL="0" marR="0" rtl="0" algn="r">
              <a:lnSpc>
                <a:spcPct val="100000"/>
              </a:lnSpc>
              <a:spcBef>
                <a:spcPts val="0"/>
              </a:spcBef>
              <a:spcAft>
                <a:spcPts val="0"/>
              </a:spcAft>
              <a:buClr>
                <a:srgbClr val="898989"/>
              </a:buClr>
              <a:buSzPts val="1200"/>
              <a:buFont typeface="Malgun Gothic"/>
              <a:buNone/>
              <a:defRPr b="0" i="0" sz="1200" u="none" cap="none" strike="noStrike">
                <a:solidFill>
                  <a:srgbClr val="898989"/>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35.png"/><Relationship Id="rId6"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40.png"/><Relationship Id="rId6" Type="http://schemas.openxmlformats.org/officeDocument/2006/relationships/image" Target="../media/image42.png"/><Relationship Id="rId7"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44.png"/><Relationship Id="rId6"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46.png"/><Relationship Id="rId6"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3.png"/><Relationship Id="rId4" Type="http://schemas.openxmlformats.org/officeDocument/2006/relationships/image" Target="../media/image2.png"/><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
          <p:cNvSpPr txBox="1"/>
          <p:nvPr/>
        </p:nvSpPr>
        <p:spPr>
          <a:xfrm>
            <a:off x="0" y="4508500"/>
            <a:ext cx="9144000" cy="2349500"/>
          </a:xfrm>
          <a:prstGeom prst="rect">
            <a:avLst/>
          </a:prstGeom>
          <a:solidFill>
            <a:srgbClr val="E2E6EB"/>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id="95" name="Google Shape;95;p1"/>
          <p:cNvPicPr preferRelativeResize="0"/>
          <p:nvPr/>
        </p:nvPicPr>
        <p:blipFill rotWithShape="1">
          <a:blip r:embed="rId3">
            <a:alphaModFix/>
          </a:blip>
          <a:srcRect b="0" l="1036" r="0" t="0"/>
          <a:stretch/>
        </p:blipFill>
        <p:spPr>
          <a:xfrm>
            <a:off x="0" y="765175"/>
            <a:ext cx="4716462" cy="3524250"/>
          </a:xfrm>
          <a:prstGeom prst="rect">
            <a:avLst/>
          </a:prstGeom>
          <a:noFill/>
          <a:ln>
            <a:noFill/>
          </a:ln>
        </p:spPr>
      </p:pic>
      <p:sp>
        <p:nvSpPr>
          <p:cNvPr id="96" name="Google Shape;96;p1"/>
          <p:cNvSpPr txBox="1"/>
          <p:nvPr/>
        </p:nvSpPr>
        <p:spPr>
          <a:xfrm>
            <a:off x="1116012" y="1916112"/>
            <a:ext cx="7081837" cy="8620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953735"/>
              </a:buClr>
              <a:buSzPts val="5000"/>
              <a:buFont typeface="Malgun Gothic"/>
              <a:buNone/>
            </a:pPr>
            <a:r>
              <a:rPr b="1" i="0" lang="en-US" sz="5000" u="none" cap="none" strike="noStrike">
                <a:solidFill>
                  <a:srgbClr val="953735"/>
                </a:solidFill>
                <a:latin typeface="Malgun Gothic"/>
                <a:ea typeface="Malgun Gothic"/>
                <a:cs typeface="Malgun Gothic"/>
                <a:sym typeface="Malgun Gothic"/>
              </a:rPr>
              <a:t>SW개발/HW제작 설계서</a:t>
            </a:r>
            <a:endParaRPr b="0" i="0" sz="1400" u="none" cap="none" strike="noStrike">
              <a:solidFill>
                <a:srgbClr val="000000"/>
              </a:solidFill>
              <a:latin typeface="Arial"/>
              <a:ea typeface="Arial"/>
              <a:cs typeface="Arial"/>
              <a:sym typeface="Arial"/>
            </a:endParaRPr>
          </a:p>
        </p:txBody>
      </p:sp>
      <p:sp>
        <p:nvSpPr>
          <p:cNvPr id="97" name="Google Shape;97;p1"/>
          <p:cNvSpPr txBox="1"/>
          <p:nvPr/>
        </p:nvSpPr>
        <p:spPr>
          <a:xfrm>
            <a:off x="1342448" y="3927450"/>
            <a:ext cx="7380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7787B"/>
              </a:buClr>
              <a:buSzPts val="2400"/>
              <a:buFont typeface="Malgun Gothic"/>
              <a:buNone/>
            </a:pPr>
            <a:r>
              <a:rPr b="1" i="0" lang="en-US" sz="2400" u="none" cap="none" strike="noStrike">
                <a:solidFill>
                  <a:srgbClr val="77787B"/>
                </a:solidFill>
                <a:latin typeface="Malgun Gothic"/>
                <a:ea typeface="Malgun Gothic"/>
                <a:cs typeface="Malgun Gothic"/>
                <a:sym typeface="Malgun Gothic"/>
              </a:rPr>
              <a:t>프로젝트 명 : </a:t>
            </a:r>
            <a:r>
              <a:rPr b="1" i="0" lang="en-US" sz="2400" u="none" cap="none" strike="noStrike">
                <a:solidFill>
                  <a:schemeClr val="dk1"/>
                </a:solidFill>
                <a:latin typeface="Malgun Gothic"/>
                <a:ea typeface="Malgun Gothic"/>
                <a:cs typeface="Malgun Gothic"/>
                <a:sym typeface="Malgun Gothic"/>
              </a:rPr>
              <a:t>MZ세대 맞춤형 GBI 로보어드바이저</a:t>
            </a:r>
            <a:endParaRPr b="0" i="0" sz="2400" u="none" cap="none" strike="noStrike">
              <a:solidFill>
                <a:srgbClr val="000000"/>
              </a:solidFill>
              <a:latin typeface="Arial"/>
              <a:ea typeface="Arial"/>
              <a:cs typeface="Arial"/>
              <a:sym typeface="Arial"/>
            </a:endParaRPr>
          </a:p>
        </p:txBody>
      </p:sp>
      <p:sp>
        <p:nvSpPr>
          <p:cNvPr id="98" name="Google Shape;98;p1"/>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grpSp>
        <p:nvGrpSpPr>
          <p:cNvPr id="99" name="Google Shape;99;p1"/>
          <p:cNvGrpSpPr/>
          <p:nvPr/>
        </p:nvGrpSpPr>
        <p:grpSpPr>
          <a:xfrm>
            <a:off x="76200" y="166687"/>
            <a:ext cx="2192337" cy="600075"/>
            <a:chOff x="75729" y="166947"/>
            <a:chExt cx="2192015" cy="600145"/>
          </a:xfrm>
        </p:grpSpPr>
        <p:grpSp>
          <p:nvGrpSpPr>
            <p:cNvPr id="100" name="Google Shape;100;p1"/>
            <p:cNvGrpSpPr/>
            <p:nvPr/>
          </p:nvGrpSpPr>
          <p:grpSpPr>
            <a:xfrm>
              <a:off x="683652" y="198701"/>
              <a:ext cx="1584092" cy="462016"/>
              <a:chOff x="683652" y="198701"/>
              <a:chExt cx="1584092" cy="462016"/>
            </a:xfrm>
          </p:grpSpPr>
          <p:cxnSp>
            <p:nvCxnSpPr>
              <p:cNvPr id="101" name="Google Shape;101;p1"/>
              <p:cNvCxnSpPr/>
              <p:nvPr/>
            </p:nvCxnSpPr>
            <p:spPr>
              <a:xfrm>
                <a:off x="729682" y="206639"/>
                <a:ext cx="1538062" cy="0"/>
              </a:xfrm>
              <a:prstGeom prst="straightConnector1">
                <a:avLst/>
              </a:prstGeom>
              <a:noFill/>
              <a:ln cap="flat" cmpd="sng" w="38100">
                <a:solidFill>
                  <a:srgbClr val="3B5AA8"/>
                </a:solidFill>
                <a:prstDash val="solid"/>
                <a:miter lim="800000"/>
                <a:headEnd len="sm" w="sm" type="none"/>
                <a:tailEnd len="sm" w="sm" type="none"/>
              </a:ln>
            </p:spPr>
          </p:cxnSp>
          <p:sp>
            <p:nvSpPr>
              <p:cNvPr id="102" name="Google Shape;102;p1"/>
              <p:cNvSpPr txBox="1"/>
              <p:nvPr/>
            </p:nvSpPr>
            <p:spPr>
              <a:xfrm>
                <a:off x="683652" y="198701"/>
                <a:ext cx="1452348" cy="4620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B5AA8"/>
                  </a:buClr>
                  <a:buSzPts val="1200"/>
                  <a:buFont typeface="Malgun Gothic"/>
                  <a:buNone/>
                </a:pPr>
                <a:r>
                  <a:rPr b="1" i="0" lang="en-US" sz="1200" u="none" cap="none" strike="noStrike">
                    <a:solidFill>
                      <a:srgbClr val="3B5AA8"/>
                    </a:solidFill>
                    <a:latin typeface="Malgun Gothic"/>
                    <a:ea typeface="Malgun Gothic"/>
                    <a:cs typeface="Malgun Gothic"/>
                    <a:sym typeface="Malgun Gothic"/>
                  </a:rPr>
                  <a:t>내가 기획한 ICT가</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B5AA8"/>
                  </a:buClr>
                  <a:buSzPts val="1200"/>
                  <a:buFont typeface="Malgun Gothic"/>
                  <a:buNone/>
                </a:pPr>
                <a:r>
                  <a:rPr b="1" i="0" lang="en-US" sz="1200" u="none" cap="none" strike="noStrike">
                    <a:solidFill>
                      <a:srgbClr val="3B5AA8"/>
                    </a:solidFill>
                    <a:latin typeface="Malgun Gothic"/>
                    <a:ea typeface="Malgun Gothic"/>
                    <a:cs typeface="Malgun Gothic"/>
                    <a:sym typeface="Malgun Gothic"/>
                  </a:rPr>
                  <a:t>세상을 바꾼다면?</a:t>
                </a:r>
                <a:endParaRPr b="0" i="0" sz="1400" u="none" cap="none" strike="noStrike">
                  <a:solidFill>
                    <a:srgbClr val="000000"/>
                  </a:solidFill>
                  <a:latin typeface="Arial"/>
                  <a:ea typeface="Arial"/>
                  <a:cs typeface="Arial"/>
                  <a:sym typeface="Arial"/>
                </a:endParaRPr>
              </a:p>
            </p:txBody>
          </p:sp>
        </p:grpSp>
        <p:pic>
          <p:nvPicPr>
            <p:cNvPr id="103" name="Google Shape;103;p1"/>
            <p:cNvPicPr preferRelativeResize="0"/>
            <p:nvPr/>
          </p:nvPicPr>
          <p:blipFill rotWithShape="1">
            <a:blip r:embed="rId4">
              <a:alphaModFix/>
            </a:blip>
            <a:srcRect b="0" l="0" r="0" t="0"/>
            <a:stretch/>
          </p:blipFill>
          <p:spPr>
            <a:xfrm>
              <a:off x="75729" y="166947"/>
              <a:ext cx="607839" cy="600145"/>
            </a:xfrm>
            <a:prstGeom prst="rect">
              <a:avLst/>
            </a:prstGeom>
            <a:noFill/>
            <a:ln>
              <a:noFill/>
            </a:ln>
          </p:spPr>
        </p:pic>
      </p:grpSp>
      <p:sp>
        <p:nvSpPr>
          <p:cNvPr id="104" name="Google Shape;104;p1"/>
          <p:cNvSpPr txBox="1"/>
          <p:nvPr/>
        </p:nvSpPr>
        <p:spPr>
          <a:xfrm>
            <a:off x="808037" y="4754562"/>
            <a:ext cx="75279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404040"/>
              </a:buClr>
              <a:buSzPts val="1600"/>
              <a:buFont typeface="Malgun Gothic"/>
              <a:buNone/>
            </a:pPr>
            <a:r>
              <a:rPr b="0" i="0" lang="en-US" sz="1600" u="none" cap="none" strike="noStrike">
                <a:solidFill>
                  <a:srgbClr val="404040"/>
                </a:solidFill>
                <a:latin typeface="Malgun Gothic"/>
                <a:ea typeface="Malgun Gothic"/>
                <a:cs typeface="Malgun Gothic"/>
                <a:sym typeface="Malgun Gothic"/>
              </a:rPr>
              <a:t>2023. 09. 22</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404040"/>
              </a:buClr>
              <a:buSzPts val="1600"/>
              <a:buFont typeface="Malgun Gothic"/>
              <a:buNone/>
            </a:pPr>
            <a:r>
              <a:rPr b="0" i="0" lang="en-US" sz="1600" u="none" cap="none" strike="noStrike">
                <a:solidFill>
                  <a:srgbClr val="404040"/>
                </a:solidFill>
                <a:latin typeface="Malgun Gothic"/>
                <a:ea typeface="Malgun Gothic"/>
                <a:cs typeface="Malgun Gothic"/>
                <a:sym typeface="Malgun Gothic"/>
              </a:rPr>
              <a:t>(MZ로보)</a:t>
            </a:r>
            <a:endParaRPr b="0" i="0" sz="1400" u="none" cap="none" strike="noStrike">
              <a:solidFill>
                <a:srgbClr val="000000"/>
              </a:solidFill>
              <a:latin typeface="Arial"/>
              <a:ea typeface="Arial"/>
              <a:cs typeface="Arial"/>
              <a:sym typeface="Arial"/>
            </a:endParaRPr>
          </a:p>
        </p:txBody>
      </p:sp>
      <p:pic>
        <p:nvPicPr>
          <p:cNvPr id="105" name="Google Shape;105;p1"/>
          <p:cNvPicPr preferRelativeResize="0"/>
          <p:nvPr/>
        </p:nvPicPr>
        <p:blipFill rotWithShape="1">
          <a:blip r:embed="rId5">
            <a:alphaModFix/>
          </a:blip>
          <a:srcRect b="0" l="0" r="0" t="0"/>
          <a:stretch/>
        </p:blipFill>
        <p:spPr>
          <a:xfrm>
            <a:off x="8081962" y="290512"/>
            <a:ext cx="868362" cy="279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0"/>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231" name="Google Shape;231;p10"/>
          <p:cNvCxnSpPr/>
          <p:nvPr/>
        </p:nvCxnSpPr>
        <p:spPr>
          <a:xfrm>
            <a:off x="423862" y="541337"/>
            <a:ext cx="2592300" cy="0"/>
          </a:xfrm>
          <a:prstGeom prst="straightConnector1">
            <a:avLst/>
          </a:prstGeom>
          <a:noFill/>
          <a:ln cap="flat" cmpd="sng" w="28575">
            <a:solidFill>
              <a:srgbClr val="F2F2F2"/>
            </a:solidFill>
            <a:prstDash val="solid"/>
            <a:miter lim="800000"/>
            <a:headEnd len="sm" w="sm" type="none"/>
            <a:tailEnd len="sm" w="sm" type="none"/>
          </a:ln>
        </p:spPr>
      </p:cxnSp>
      <p:cxnSp>
        <p:nvCxnSpPr>
          <p:cNvPr id="232" name="Google Shape;232;p10"/>
          <p:cNvCxnSpPr/>
          <p:nvPr/>
        </p:nvCxnSpPr>
        <p:spPr>
          <a:xfrm>
            <a:off x="3276600" y="549275"/>
            <a:ext cx="5327700" cy="0"/>
          </a:xfrm>
          <a:prstGeom prst="straightConnector1">
            <a:avLst/>
          </a:prstGeom>
          <a:noFill/>
          <a:ln cap="flat" cmpd="sng" w="28575">
            <a:solidFill>
              <a:srgbClr val="3B5AA8"/>
            </a:solidFill>
            <a:prstDash val="solid"/>
            <a:miter lim="800000"/>
            <a:headEnd len="sm" w="sm" type="none"/>
            <a:tailEnd len="sm" w="sm" type="none"/>
          </a:ln>
        </p:spPr>
      </p:cxnSp>
      <p:sp>
        <p:nvSpPr>
          <p:cNvPr id="233" name="Google Shape;233;p10"/>
          <p:cNvSpPr txBox="1"/>
          <p:nvPr/>
        </p:nvSpPr>
        <p:spPr>
          <a:xfrm>
            <a:off x="323850" y="692150"/>
            <a:ext cx="2808300" cy="29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700" u="none" cap="none" strike="noStrike">
                <a:solidFill>
                  <a:schemeClr val="lt1"/>
                </a:solidFill>
                <a:latin typeface="Malgun Gothic"/>
                <a:ea typeface="Malgun Gothic"/>
                <a:cs typeface="Malgun Gothic"/>
                <a:sym typeface="Malgun Gothic"/>
              </a:rPr>
              <a:t>| 사용자여정지도</a:t>
            </a:r>
            <a:endParaRPr b="0" i="0" sz="1400" u="none" cap="none" strike="noStrike">
              <a:solidFill>
                <a:schemeClr val="lt1"/>
              </a:solidFill>
              <a:latin typeface="Arial"/>
              <a:ea typeface="Arial"/>
              <a:cs typeface="Arial"/>
              <a:sym typeface="Arial"/>
            </a:endParaRPr>
          </a:p>
        </p:txBody>
      </p:sp>
      <p:pic>
        <p:nvPicPr>
          <p:cNvPr id="234" name="Google Shape;234;p10"/>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235" name="Google Shape;235;p10"/>
          <p:cNvSpPr/>
          <p:nvPr/>
        </p:nvSpPr>
        <p:spPr>
          <a:xfrm flipH="1" rot="10800000">
            <a:off x="-577850" y="-576263"/>
            <a:ext cx="1181100" cy="1166813"/>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236" name="Google Shape;236;p10"/>
          <p:cNvSpPr txBox="1"/>
          <p:nvPr/>
        </p:nvSpPr>
        <p:spPr>
          <a:xfrm>
            <a:off x="3124200" y="64325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pic>
        <p:nvPicPr>
          <p:cNvPr id="237" name="Google Shape;237;p10"/>
          <p:cNvPicPr preferRelativeResize="0"/>
          <p:nvPr/>
        </p:nvPicPr>
        <p:blipFill rotWithShape="1">
          <a:blip r:embed="rId4">
            <a:alphaModFix/>
          </a:blip>
          <a:srcRect b="0" l="0" r="0" t="0"/>
          <a:stretch/>
        </p:blipFill>
        <p:spPr>
          <a:xfrm>
            <a:off x="8096250" y="125412"/>
            <a:ext cx="868362" cy="279401"/>
          </a:xfrm>
          <a:prstGeom prst="rect">
            <a:avLst/>
          </a:prstGeom>
          <a:noFill/>
          <a:ln>
            <a:noFill/>
          </a:ln>
        </p:spPr>
      </p:pic>
      <p:sp>
        <p:nvSpPr>
          <p:cNvPr id="238" name="Google Shape;238;p10"/>
          <p:cNvSpPr txBox="1"/>
          <p:nvPr/>
        </p:nvSpPr>
        <p:spPr>
          <a:xfrm>
            <a:off x="314325" y="1362075"/>
            <a:ext cx="84216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Malgun Gothic"/>
                <a:ea typeface="Malgun Gothic"/>
                <a:cs typeface="Malgun Gothic"/>
                <a:sym typeface="Malgun Gothic"/>
              </a:rPr>
              <a:t>김한빈의 </a:t>
            </a:r>
            <a:r>
              <a:rPr b="1" i="0" lang="en-US" sz="1300" u="none" cap="none" strike="noStrike">
                <a:solidFill>
                  <a:srgbClr val="000000"/>
                </a:solidFill>
                <a:latin typeface="Malgun Gothic"/>
                <a:ea typeface="Malgun Gothic"/>
                <a:cs typeface="Malgun Gothic"/>
                <a:sym typeface="Malgun Gothic"/>
              </a:rPr>
              <a:t>User Journey Map</a:t>
            </a:r>
            <a:endParaRPr b="1" i="0" sz="1300" u="none" cap="none" strike="noStrike">
              <a:solidFill>
                <a:srgbClr val="000000"/>
              </a:solidFill>
              <a:latin typeface="Malgun Gothic"/>
              <a:ea typeface="Malgun Gothic"/>
              <a:cs typeface="Malgun Gothic"/>
              <a:sym typeface="Malgun Gothic"/>
            </a:endParaRPr>
          </a:p>
        </p:txBody>
      </p:sp>
      <p:pic>
        <p:nvPicPr>
          <p:cNvPr id="239" name="Google Shape;239;p10"/>
          <p:cNvPicPr preferRelativeResize="0"/>
          <p:nvPr/>
        </p:nvPicPr>
        <p:blipFill rotWithShape="1">
          <a:blip r:embed="rId5">
            <a:alphaModFix/>
          </a:blip>
          <a:srcRect b="0" l="0" r="0" t="0"/>
          <a:stretch/>
        </p:blipFill>
        <p:spPr>
          <a:xfrm>
            <a:off x="152400" y="1879575"/>
            <a:ext cx="8839204" cy="401389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1"/>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245" name="Google Shape;245;p11"/>
          <p:cNvCxnSpPr/>
          <p:nvPr/>
        </p:nvCxnSpPr>
        <p:spPr>
          <a:xfrm>
            <a:off x="423862" y="541337"/>
            <a:ext cx="2592300" cy="0"/>
          </a:xfrm>
          <a:prstGeom prst="straightConnector1">
            <a:avLst/>
          </a:prstGeom>
          <a:noFill/>
          <a:ln cap="flat" cmpd="sng" w="28575">
            <a:solidFill>
              <a:srgbClr val="F2F2F2"/>
            </a:solidFill>
            <a:prstDash val="solid"/>
            <a:miter lim="800000"/>
            <a:headEnd len="sm" w="sm" type="none"/>
            <a:tailEnd len="sm" w="sm" type="none"/>
          </a:ln>
        </p:spPr>
      </p:cxnSp>
      <p:cxnSp>
        <p:nvCxnSpPr>
          <p:cNvPr id="246" name="Google Shape;246;p11"/>
          <p:cNvCxnSpPr/>
          <p:nvPr/>
        </p:nvCxnSpPr>
        <p:spPr>
          <a:xfrm>
            <a:off x="3276600" y="549275"/>
            <a:ext cx="5327700" cy="0"/>
          </a:xfrm>
          <a:prstGeom prst="straightConnector1">
            <a:avLst/>
          </a:prstGeom>
          <a:noFill/>
          <a:ln cap="flat" cmpd="sng" w="28575">
            <a:solidFill>
              <a:srgbClr val="3B5AA8"/>
            </a:solidFill>
            <a:prstDash val="solid"/>
            <a:miter lim="800000"/>
            <a:headEnd len="sm" w="sm" type="none"/>
            <a:tailEnd len="sm" w="sm" type="none"/>
          </a:ln>
        </p:spPr>
      </p:cxnSp>
      <p:sp>
        <p:nvSpPr>
          <p:cNvPr id="247" name="Google Shape;247;p11"/>
          <p:cNvSpPr txBox="1"/>
          <p:nvPr/>
        </p:nvSpPr>
        <p:spPr>
          <a:xfrm>
            <a:off x="323850" y="692150"/>
            <a:ext cx="2808300" cy="29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700" u="none" cap="none" strike="noStrike">
                <a:solidFill>
                  <a:schemeClr val="lt1"/>
                </a:solidFill>
                <a:latin typeface="Malgun Gothic"/>
                <a:ea typeface="Malgun Gothic"/>
                <a:cs typeface="Malgun Gothic"/>
                <a:sym typeface="Malgun Gothic"/>
              </a:rPr>
              <a:t>| 솔루션</a:t>
            </a:r>
            <a:endParaRPr b="0" i="0" sz="1400" u="none" cap="none" strike="noStrike">
              <a:solidFill>
                <a:schemeClr val="lt1"/>
              </a:solidFill>
              <a:latin typeface="Arial"/>
              <a:ea typeface="Arial"/>
              <a:cs typeface="Arial"/>
              <a:sym typeface="Arial"/>
            </a:endParaRPr>
          </a:p>
        </p:txBody>
      </p:sp>
      <p:pic>
        <p:nvPicPr>
          <p:cNvPr id="248" name="Google Shape;248;p11"/>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249" name="Google Shape;249;p11"/>
          <p:cNvSpPr/>
          <p:nvPr/>
        </p:nvSpPr>
        <p:spPr>
          <a:xfrm flipH="1" rot="10800000">
            <a:off x="-577850" y="-576263"/>
            <a:ext cx="1181100" cy="1166813"/>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250" name="Google Shape;250;p11"/>
          <p:cNvSpPr txBox="1"/>
          <p:nvPr/>
        </p:nvSpPr>
        <p:spPr>
          <a:xfrm>
            <a:off x="3124200" y="64325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pic>
        <p:nvPicPr>
          <p:cNvPr id="251" name="Google Shape;251;p11"/>
          <p:cNvPicPr preferRelativeResize="0"/>
          <p:nvPr/>
        </p:nvPicPr>
        <p:blipFill rotWithShape="1">
          <a:blip r:embed="rId4">
            <a:alphaModFix/>
          </a:blip>
          <a:srcRect b="0" l="0" r="0" t="0"/>
          <a:stretch/>
        </p:blipFill>
        <p:spPr>
          <a:xfrm>
            <a:off x="8096250" y="125412"/>
            <a:ext cx="868362" cy="279401"/>
          </a:xfrm>
          <a:prstGeom prst="rect">
            <a:avLst/>
          </a:prstGeom>
          <a:noFill/>
          <a:ln>
            <a:noFill/>
          </a:ln>
        </p:spPr>
      </p:pic>
      <p:pic>
        <p:nvPicPr>
          <p:cNvPr id="252" name="Google Shape;252;p11"/>
          <p:cNvPicPr preferRelativeResize="0"/>
          <p:nvPr/>
        </p:nvPicPr>
        <p:blipFill rotWithShape="1">
          <a:blip r:embed="rId5">
            <a:alphaModFix/>
          </a:blip>
          <a:srcRect b="0" l="0" r="0" t="0"/>
          <a:stretch/>
        </p:blipFill>
        <p:spPr>
          <a:xfrm>
            <a:off x="152400" y="2004388"/>
            <a:ext cx="8839204" cy="4022528"/>
          </a:xfrm>
          <a:prstGeom prst="rect">
            <a:avLst/>
          </a:prstGeom>
          <a:noFill/>
          <a:ln>
            <a:noFill/>
          </a:ln>
        </p:spPr>
      </p:pic>
      <p:sp>
        <p:nvSpPr>
          <p:cNvPr id="253" name="Google Shape;253;p11"/>
          <p:cNvSpPr txBox="1"/>
          <p:nvPr/>
        </p:nvSpPr>
        <p:spPr>
          <a:xfrm>
            <a:off x="314325" y="1362075"/>
            <a:ext cx="84216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Malgun Gothic"/>
                <a:ea typeface="Malgun Gothic"/>
                <a:cs typeface="Malgun Gothic"/>
                <a:sym typeface="Malgun Gothic"/>
              </a:rPr>
              <a:t>MZ세대 투자 문제를 해결할 </a:t>
            </a:r>
            <a:r>
              <a:rPr b="1" i="0" lang="en-US" sz="1300" u="none" cap="none" strike="noStrike">
                <a:solidFill>
                  <a:srgbClr val="000000"/>
                </a:solidFill>
                <a:latin typeface="Malgun Gothic"/>
                <a:ea typeface="Malgun Gothic"/>
                <a:cs typeface="Malgun Gothic"/>
                <a:sym typeface="Malgun Gothic"/>
              </a:rPr>
              <a:t>솔루션</a:t>
            </a:r>
            <a:r>
              <a:rPr b="0" i="0" lang="en-US" sz="1300" u="none" cap="none" strike="noStrike">
                <a:solidFill>
                  <a:srgbClr val="000000"/>
                </a:solidFill>
                <a:latin typeface="Malgun Gothic"/>
                <a:ea typeface="Malgun Gothic"/>
                <a:cs typeface="Malgun Gothic"/>
                <a:sym typeface="Malgun Gothic"/>
              </a:rPr>
              <a:t> 도출 </a:t>
            </a:r>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2"/>
          <p:cNvSpPr txBox="1"/>
          <p:nvPr/>
        </p:nvSpPr>
        <p:spPr>
          <a:xfrm>
            <a:off x="107950" y="0"/>
            <a:ext cx="3095625" cy="1125537"/>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259" name="Google Shape;259;p12"/>
          <p:cNvCxnSpPr/>
          <p:nvPr/>
        </p:nvCxnSpPr>
        <p:spPr>
          <a:xfrm>
            <a:off x="423862" y="541337"/>
            <a:ext cx="2592387" cy="0"/>
          </a:xfrm>
          <a:prstGeom prst="straightConnector1">
            <a:avLst/>
          </a:prstGeom>
          <a:noFill/>
          <a:ln cap="flat" cmpd="sng" w="28575">
            <a:solidFill>
              <a:srgbClr val="F2F2F2"/>
            </a:solidFill>
            <a:prstDash val="solid"/>
            <a:miter lim="800000"/>
            <a:headEnd len="sm" w="sm" type="none"/>
            <a:tailEnd len="sm" w="sm" type="none"/>
          </a:ln>
        </p:spPr>
      </p:cxnSp>
      <p:cxnSp>
        <p:nvCxnSpPr>
          <p:cNvPr id="260" name="Google Shape;260;p12"/>
          <p:cNvCxnSpPr/>
          <p:nvPr/>
        </p:nvCxnSpPr>
        <p:spPr>
          <a:xfrm>
            <a:off x="3276600" y="549275"/>
            <a:ext cx="5327650" cy="0"/>
          </a:xfrm>
          <a:prstGeom prst="straightConnector1">
            <a:avLst/>
          </a:prstGeom>
          <a:noFill/>
          <a:ln cap="flat" cmpd="sng" w="28575">
            <a:solidFill>
              <a:srgbClr val="3B5AA8"/>
            </a:solidFill>
            <a:prstDash val="solid"/>
            <a:miter lim="800000"/>
            <a:headEnd len="sm" w="sm" type="none"/>
            <a:tailEnd len="sm" w="sm" type="none"/>
          </a:ln>
        </p:spPr>
      </p:cxnSp>
      <p:sp>
        <p:nvSpPr>
          <p:cNvPr id="261" name="Google Shape;261;p12"/>
          <p:cNvSpPr txBox="1"/>
          <p:nvPr/>
        </p:nvSpPr>
        <p:spPr>
          <a:xfrm>
            <a:off x="323850" y="692150"/>
            <a:ext cx="2952750" cy="273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요구사항 정의서</a:t>
            </a:r>
            <a:endParaRPr b="0" i="0" sz="1400" u="none" cap="none" strike="noStrike">
              <a:solidFill>
                <a:srgbClr val="000000"/>
              </a:solidFill>
              <a:latin typeface="Arial"/>
              <a:ea typeface="Arial"/>
              <a:cs typeface="Arial"/>
              <a:sym typeface="Arial"/>
            </a:endParaRPr>
          </a:p>
        </p:txBody>
      </p:sp>
      <p:pic>
        <p:nvPicPr>
          <p:cNvPr id="262" name="Google Shape;262;p12"/>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263" name="Google Shape;263;p12"/>
          <p:cNvSpPr/>
          <p:nvPr/>
        </p:nvSpPr>
        <p:spPr>
          <a:xfrm flipH="1" rot="10800000">
            <a:off x="-577850" y="-576262"/>
            <a:ext cx="1181100" cy="1166812"/>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264" name="Google Shape;264;p12"/>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pic>
        <p:nvPicPr>
          <p:cNvPr id="265" name="Google Shape;265;p12"/>
          <p:cNvPicPr preferRelativeResize="0"/>
          <p:nvPr/>
        </p:nvPicPr>
        <p:blipFill rotWithShape="1">
          <a:blip r:embed="rId4">
            <a:alphaModFix/>
          </a:blip>
          <a:srcRect b="0" l="0" r="0" t="0"/>
          <a:stretch/>
        </p:blipFill>
        <p:spPr>
          <a:xfrm>
            <a:off x="8096250" y="125412"/>
            <a:ext cx="868362" cy="279400"/>
          </a:xfrm>
          <a:prstGeom prst="rect">
            <a:avLst/>
          </a:prstGeom>
          <a:noFill/>
          <a:ln>
            <a:noFill/>
          </a:ln>
        </p:spPr>
      </p:pic>
      <p:pic>
        <p:nvPicPr>
          <p:cNvPr id="266" name="Google Shape;266;p12"/>
          <p:cNvPicPr preferRelativeResize="0"/>
          <p:nvPr/>
        </p:nvPicPr>
        <p:blipFill rotWithShape="1">
          <a:blip r:embed="rId5">
            <a:alphaModFix/>
          </a:blip>
          <a:srcRect b="0" l="0" r="0" t="0"/>
          <a:stretch/>
        </p:blipFill>
        <p:spPr>
          <a:xfrm>
            <a:off x="392575" y="2087290"/>
            <a:ext cx="8358850" cy="3524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13"/>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272" name="Google Shape;272;p13"/>
          <p:cNvCxnSpPr/>
          <p:nvPr/>
        </p:nvCxnSpPr>
        <p:spPr>
          <a:xfrm>
            <a:off x="423862" y="541337"/>
            <a:ext cx="2592300" cy="0"/>
          </a:xfrm>
          <a:prstGeom prst="straightConnector1">
            <a:avLst/>
          </a:prstGeom>
          <a:noFill/>
          <a:ln cap="flat" cmpd="sng" w="28575">
            <a:solidFill>
              <a:srgbClr val="F2F2F2"/>
            </a:solidFill>
            <a:prstDash val="solid"/>
            <a:miter lim="800000"/>
            <a:headEnd len="sm" w="sm" type="none"/>
            <a:tailEnd len="sm" w="sm" type="none"/>
          </a:ln>
        </p:spPr>
      </p:cxnSp>
      <p:cxnSp>
        <p:nvCxnSpPr>
          <p:cNvPr id="273" name="Google Shape;273;p13"/>
          <p:cNvCxnSpPr/>
          <p:nvPr/>
        </p:nvCxnSpPr>
        <p:spPr>
          <a:xfrm>
            <a:off x="3276600" y="549275"/>
            <a:ext cx="5327700" cy="0"/>
          </a:xfrm>
          <a:prstGeom prst="straightConnector1">
            <a:avLst/>
          </a:prstGeom>
          <a:noFill/>
          <a:ln cap="flat" cmpd="sng" w="28575">
            <a:solidFill>
              <a:srgbClr val="3B5AA8"/>
            </a:solidFill>
            <a:prstDash val="solid"/>
            <a:miter lim="800000"/>
            <a:headEnd len="sm" w="sm" type="none"/>
            <a:tailEnd len="sm" w="sm" type="none"/>
          </a:ln>
        </p:spPr>
      </p:cxnSp>
      <p:sp>
        <p:nvSpPr>
          <p:cNvPr id="274" name="Google Shape;274;p13"/>
          <p:cNvSpPr txBox="1"/>
          <p:nvPr/>
        </p:nvSpPr>
        <p:spPr>
          <a:xfrm>
            <a:off x="323850" y="692150"/>
            <a:ext cx="2952900" cy="27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요구사항 정의서</a:t>
            </a:r>
            <a:endParaRPr b="0" i="0" sz="1400" u="none" cap="none" strike="noStrike">
              <a:solidFill>
                <a:srgbClr val="000000"/>
              </a:solidFill>
              <a:latin typeface="Arial"/>
              <a:ea typeface="Arial"/>
              <a:cs typeface="Arial"/>
              <a:sym typeface="Arial"/>
            </a:endParaRPr>
          </a:p>
        </p:txBody>
      </p:sp>
      <p:pic>
        <p:nvPicPr>
          <p:cNvPr id="275" name="Google Shape;275;p13"/>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276" name="Google Shape;276;p13"/>
          <p:cNvSpPr/>
          <p:nvPr/>
        </p:nvSpPr>
        <p:spPr>
          <a:xfrm flipH="1" rot="10800000">
            <a:off x="-577850" y="-576263"/>
            <a:ext cx="1181100" cy="1166813"/>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277" name="Google Shape;277;p13"/>
          <p:cNvSpPr txBox="1"/>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pic>
        <p:nvPicPr>
          <p:cNvPr id="278" name="Google Shape;278;p13"/>
          <p:cNvPicPr preferRelativeResize="0"/>
          <p:nvPr/>
        </p:nvPicPr>
        <p:blipFill rotWithShape="1">
          <a:blip r:embed="rId4">
            <a:alphaModFix/>
          </a:blip>
          <a:srcRect b="0" l="0" r="0" t="0"/>
          <a:stretch/>
        </p:blipFill>
        <p:spPr>
          <a:xfrm>
            <a:off x="8096250" y="125412"/>
            <a:ext cx="868362" cy="279401"/>
          </a:xfrm>
          <a:prstGeom prst="rect">
            <a:avLst/>
          </a:prstGeom>
          <a:noFill/>
          <a:ln>
            <a:noFill/>
          </a:ln>
        </p:spPr>
      </p:pic>
      <p:pic>
        <p:nvPicPr>
          <p:cNvPr id="279" name="Google Shape;279;p13"/>
          <p:cNvPicPr preferRelativeResize="0"/>
          <p:nvPr/>
        </p:nvPicPr>
        <p:blipFill rotWithShape="1">
          <a:blip r:embed="rId5">
            <a:alphaModFix/>
          </a:blip>
          <a:srcRect b="0" l="0" r="0" t="0"/>
          <a:stretch/>
        </p:blipFill>
        <p:spPr>
          <a:xfrm>
            <a:off x="642150" y="1485050"/>
            <a:ext cx="7859699" cy="45118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nvSpPr>
        <p:spPr>
          <a:xfrm>
            <a:off x="107950" y="0"/>
            <a:ext cx="3095625" cy="1125537"/>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285" name="Google Shape;285;p14"/>
          <p:cNvCxnSpPr/>
          <p:nvPr/>
        </p:nvCxnSpPr>
        <p:spPr>
          <a:xfrm>
            <a:off x="423862" y="541337"/>
            <a:ext cx="2592387" cy="0"/>
          </a:xfrm>
          <a:prstGeom prst="straightConnector1">
            <a:avLst/>
          </a:prstGeom>
          <a:noFill/>
          <a:ln cap="flat" cmpd="sng" w="28575">
            <a:solidFill>
              <a:srgbClr val="F2F2F2"/>
            </a:solidFill>
            <a:prstDash val="solid"/>
            <a:miter lim="800000"/>
            <a:headEnd len="sm" w="sm" type="none"/>
            <a:tailEnd len="sm" w="sm" type="none"/>
          </a:ln>
        </p:spPr>
      </p:cxnSp>
      <p:cxnSp>
        <p:nvCxnSpPr>
          <p:cNvPr id="286" name="Google Shape;286;p14"/>
          <p:cNvCxnSpPr/>
          <p:nvPr/>
        </p:nvCxnSpPr>
        <p:spPr>
          <a:xfrm>
            <a:off x="3276600" y="549275"/>
            <a:ext cx="5327650" cy="0"/>
          </a:xfrm>
          <a:prstGeom prst="straightConnector1">
            <a:avLst/>
          </a:prstGeom>
          <a:noFill/>
          <a:ln cap="flat" cmpd="sng" w="28575">
            <a:solidFill>
              <a:srgbClr val="3B5AA8"/>
            </a:solidFill>
            <a:prstDash val="solid"/>
            <a:miter lim="800000"/>
            <a:headEnd len="sm" w="sm" type="none"/>
            <a:tailEnd len="sm" w="sm" type="none"/>
          </a:ln>
        </p:spPr>
      </p:cxnSp>
      <p:sp>
        <p:nvSpPr>
          <p:cNvPr id="287" name="Google Shape;287;p14"/>
          <p:cNvSpPr txBox="1"/>
          <p:nvPr/>
        </p:nvSpPr>
        <p:spPr>
          <a:xfrm>
            <a:off x="323850" y="692150"/>
            <a:ext cx="2952750" cy="273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유즈케이스</a:t>
            </a:r>
            <a:endParaRPr b="0" i="0" sz="1400" u="none" cap="none" strike="noStrike">
              <a:solidFill>
                <a:srgbClr val="000000"/>
              </a:solidFill>
              <a:latin typeface="Arial"/>
              <a:ea typeface="Arial"/>
              <a:cs typeface="Arial"/>
              <a:sym typeface="Arial"/>
            </a:endParaRPr>
          </a:p>
        </p:txBody>
      </p:sp>
      <p:pic>
        <p:nvPicPr>
          <p:cNvPr id="288" name="Google Shape;288;p14"/>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289" name="Google Shape;289;p14"/>
          <p:cNvSpPr/>
          <p:nvPr/>
        </p:nvSpPr>
        <p:spPr>
          <a:xfrm flipH="1" rot="10800000">
            <a:off x="-577850" y="-576262"/>
            <a:ext cx="1181100" cy="1166812"/>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290" name="Google Shape;290;p14"/>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pic>
        <p:nvPicPr>
          <p:cNvPr id="291" name="Google Shape;291;p14"/>
          <p:cNvPicPr preferRelativeResize="0"/>
          <p:nvPr/>
        </p:nvPicPr>
        <p:blipFill rotWithShape="1">
          <a:blip r:embed="rId4">
            <a:alphaModFix/>
          </a:blip>
          <a:srcRect b="0" l="0" r="0" t="0"/>
          <a:stretch/>
        </p:blipFill>
        <p:spPr>
          <a:xfrm>
            <a:off x="8096250" y="125412"/>
            <a:ext cx="868362" cy="279400"/>
          </a:xfrm>
          <a:prstGeom prst="rect">
            <a:avLst/>
          </a:prstGeom>
          <a:noFill/>
          <a:ln>
            <a:noFill/>
          </a:ln>
        </p:spPr>
      </p:pic>
      <p:sp>
        <p:nvSpPr>
          <p:cNvPr id="292" name="Google Shape;292;p14"/>
          <p:cNvSpPr txBox="1"/>
          <p:nvPr/>
        </p:nvSpPr>
        <p:spPr>
          <a:xfrm>
            <a:off x="-299700" y="-944375"/>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293" name="Google Shape;293;p14"/>
          <p:cNvPicPr preferRelativeResize="0"/>
          <p:nvPr/>
        </p:nvPicPr>
        <p:blipFill rotWithShape="1">
          <a:blip r:embed="rId5">
            <a:alphaModFix/>
          </a:blip>
          <a:srcRect b="0" l="0" r="0" t="0"/>
          <a:stretch/>
        </p:blipFill>
        <p:spPr>
          <a:xfrm>
            <a:off x="1323275" y="1237800"/>
            <a:ext cx="6772975" cy="50951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5"/>
          <p:cNvSpPr txBox="1"/>
          <p:nvPr/>
        </p:nvSpPr>
        <p:spPr>
          <a:xfrm>
            <a:off x="107950" y="0"/>
            <a:ext cx="3095625" cy="1125537"/>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299" name="Google Shape;299;p15"/>
          <p:cNvCxnSpPr/>
          <p:nvPr/>
        </p:nvCxnSpPr>
        <p:spPr>
          <a:xfrm>
            <a:off x="423862" y="541337"/>
            <a:ext cx="2592387" cy="0"/>
          </a:xfrm>
          <a:prstGeom prst="straightConnector1">
            <a:avLst/>
          </a:prstGeom>
          <a:noFill/>
          <a:ln cap="flat" cmpd="sng" w="28575">
            <a:solidFill>
              <a:srgbClr val="F2F2F2"/>
            </a:solidFill>
            <a:prstDash val="solid"/>
            <a:miter lim="800000"/>
            <a:headEnd len="sm" w="sm" type="none"/>
            <a:tailEnd len="sm" w="sm" type="none"/>
          </a:ln>
        </p:spPr>
      </p:cxnSp>
      <p:cxnSp>
        <p:nvCxnSpPr>
          <p:cNvPr id="300" name="Google Shape;300;p15"/>
          <p:cNvCxnSpPr/>
          <p:nvPr/>
        </p:nvCxnSpPr>
        <p:spPr>
          <a:xfrm>
            <a:off x="3276600" y="549275"/>
            <a:ext cx="5327650" cy="0"/>
          </a:xfrm>
          <a:prstGeom prst="straightConnector1">
            <a:avLst/>
          </a:prstGeom>
          <a:noFill/>
          <a:ln cap="flat" cmpd="sng" w="28575">
            <a:solidFill>
              <a:srgbClr val="3B5AA8"/>
            </a:solidFill>
            <a:prstDash val="solid"/>
            <a:miter lim="800000"/>
            <a:headEnd len="sm" w="sm" type="none"/>
            <a:tailEnd len="sm" w="sm" type="none"/>
          </a:ln>
        </p:spPr>
      </p:cxnSp>
      <p:sp>
        <p:nvSpPr>
          <p:cNvPr id="301" name="Google Shape;301;p15"/>
          <p:cNvSpPr txBox="1"/>
          <p:nvPr/>
        </p:nvSpPr>
        <p:spPr>
          <a:xfrm>
            <a:off x="323850" y="692150"/>
            <a:ext cx="2952750" cy="273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유즈케이스</a:t>
            </a:r>
            <a:endParaRPr b="0" i="0" sz="1400" u="none" cap="none" strike="noStrike">
              <a:solidFill>
                <a:srgbClr val="000000"/>
              </a:solidFill>
              <a:latin typeface="Arial"/>
              <a:ea typeface="Arial"/>
              <a:cs typeface="Arial"/>
              <a:sym typeface="Arial"/>
            </a:endParaRPr>
          </a:p>
        </p:txBody>
      </p:sp>
      <p:pic>
        <p:nvPicPr>
          <p:cNvPr id="302" name="Google Shape;302;p15"/>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303" name="Google Shape;303;p15"/>
          <p:cNvSpPr/>
          <p:nvPr/>
        </p:nvSpPr>
        <p:spPr>
          <a:xfrm flipH="1" rot="10800000">
            <a:off x="-577850" y="-576262"/>
            <a:ext cx="1181100" cy="1166812"/>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304" name="Google Shape;304;p15"/>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pic>
        <p:nvPicPr>
          <p:cNvPr id="305" name="Google Shape;305;p15"/>
          <p:cNvPicPr preferRelativeResize="0"/>
          <p:nvPr/>
        </p:nvPicPr>
        <p:blipFill rotWithShape="1">
          <a:blip r:embed="rId4">
            <a:alphaModFix/>
          </a:blip>
          <a:srcRect b="0" l="0" r="0" t="0"/>
          <a:stretch/>
        </p:blipFill>
        <p:spPr>
          <a:xfrm>
            <a:off x="8096250" y="125412"/>
            <a:ext cx="868362" cy="279400"/>
          </a:xfrm>
          <a:prstGeom prst="rect">
            <a:avLst/>
          </a:prstGeom>
          <a:noFill/>
          <a:ln>
            <a:noFill/>
          </a:ln>
        </p:spPr>
      </p:pic>
      <p:sp>
        <p:nvSpPr>
          <p:cNvPr id="306" name="Google Shape;306;p15"/>
          <p:cNvSpPr txBox="1"/>
          <p:nvPr/>
        </p:nvSpPr>
        <p:spPr>
          <a:xfrm>
            <a:off x="6696489" y="4964595"/>
            <a:ext cx="2085900" cy="19239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n-US" sz="1400" u="none" cap="none" strike="noStrike">
                <a:solidFill>
                  <a:srgbClr val="FFFFFF"/>
                </a:solidFill>
                <a:latin typeface="Arial"/>
                <a:ea typeface="Arial"/>
                <a:cs typeface="Arial"/>
                <a:sym typeface="Arial"/>
              </a:rPr>
              <a:t>피드백 수용</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None/>
            </a:pPr>
            <a:r>
              <a:rPr b="0" i="0" lang="en-US" sz="1400" u="none" cap="none" strike="noStrike">
                <a:solidFill>
                  <a:schemeClr val="lt1"/>
                </a:solidFill>
                <a:latin typeface="Arial"/>
                <a:ea typeface="Arial"/>
                <a:cs typeface="Arial"/>
                <a:sym typeface="Arial"/>
              </a:rPr>
              <a:t>투자 학습</a:t>
            </a:r>
            <a:endParaRPr b="0" i="0" sz="1400" u="none" cap="none" strike="noStrike">
              <a:solidFill>
                <a:schemeClr val="lt1"/>
              </a:solidFill>
              <a:latin typeface="Arial"/>
              <a:ea typeface="Arial"/>
              <a:cs typeface="Arial"/>
              <a:sym typeface="Arial"/>
            </a:endParaRPr>
          </a:p>
          <a:p>
            <a:pPr indent="0" lvl="0" marL="0" marR="0" rtl="0" algn="ctr">
              <a:lnSpc>
                <a:spcPct val="150000"/>
              </a:lnSpc>
              <a:spcBef>
                <a:spcPts val="0"/>
              </a:spcBef>
              <a:spcAft>
                <a:spcPts val="0"/>
              </a:spcAft>
              <a:buNone/>
            </a:pPr>
            <a:r>
              <a:rPr b="0" i="0" lang="en-US" sz="1400" u="none" cap="none" strike="noStrike">
                <a:solidFill>
                  <a:schemeClr val="lt1"/>
                </a:solidFill>
                <a:latin typeface="Arial"/>
                <a:ea typeface="Arial"/>
                <a:cs typeface="Arial"/>
                <a:sym typeface="Arial"/>
              </a:rPr>
              <a:t>포트폴리오 업데이트</a:t>
            </a:r>
            <a:endParaRPr/>
          </a:p>
          <a:p>
            <a:pPr indent="0" lvl="0" marL="0" marR="0" rtl="0" algn="ctr">
              <a:lnSpc>
                <a:spcPct val="15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None/>
            </a:pPr>
            <a:r>
              <a:t/>
            </a:r>
            <a:endParaRPr b="0" i="0" sz="1400" u="none" cap="none" strike="noStrike">
              <a:solidFill>
                <a:srgbClr val="FFFFFF"/>
              </a:solidFill>
              <a:latin typeface="Arial"/>
              <a:ea typeface="Arial"/>
              <a:cs typeface="Arial"/>
              <a:sym typeface="Arial"/>
            </a:endParaRPr>
          </a:p>
          <a:p>
            <a:pPr indent="0" lvl="0" marL="0" marR="0" rtl="0" algn="l">
              <a:lnSpc>
                <a:spcPct val="15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07" name="Google Shape;307;p15"/>
          <p:cNvPicPr preferRelativeResize="0"/>
          <p:nvPr/>
        </p:nvPicPr>
        <p:blipFill>
          <a:blip r:embed="rId5">
            <a:alphaModFix/>
          </a:blip>
          <a:stretch>
            <a:fillRect/>
          </a:stretch>
        </p:blipFill>
        <p:spPr>
          <a:xfrm>
            <a:off x="447450" y="1499125"/>
            <a:ext cx="8249109" cy="47437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6"/>
          <p:cNvSpPr txBox="1"/>
          <p:nvPr/>
        </p:nvSpPr>
        <p:spPr>
          <a:xfrm>
            <a:off x="107950" y="0"/>
            <a:ext cx="3095625" cy="1125537"/>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313" name="Google Shape;313;p16"/>
          <p:cNvCxnSpPr/>
          <p:nvPr/>
        </p:nvCxnSpPr>
        <p:spPr>
          <a:xfrm>
            <a:off x="423862" y="541337"/>
            <a:ext cx="2592387" cy="0"/>
          </a:xfrm>
          <a:prstGeom prst="straightConnector1">
            <a:avLst/>
          </a:prstGeom>
          <a:noFill/>
          <a:ln cap="flat" cmpd="sng" w="28575">
            <a:solidFill>
              <a:srgbClr val="F2F2F2"/>
            </a:solidFill>
            <a:prstDash val="solid"/>
            <a:miter lim="800000"/>
            <a:headEnd len="sm" w="sm" type="none"/>
            <a:tailEnd len="sm" w="sm" type="none"/>
          </a:ln>
        </p:spPr>
      </p:cxnSp>
      <p:cxnSp>
        <p:nvCxnSpPr>
          <p:cNvPr id="314" name="Google Shape;314;p16"/>
          <p:cNvCxnSpPr/>
          <p:nvPr/>
        </p:nvCxnSpPr>
        <p:spPr>
          <a:xfrm>
            <a:off x="3276600" y="549275"/>
            <a:ext cx="5327650" cy="0"/>
          </a:xfrm>
          <a:prstGeom prst="straightConnector1">
            <a:avLst/>
          </a:prstGeom>
          <a:noFill/>
          <a:ln cap="flat" cmpd="sng" w="28575">
            <a:solidFill>
              <a:srgbClr val="3B5AA8"/>
            </a:solidFill>
            <a:prstDash val="solid"/>
            <a:miter lim="800000"/>
            <a:headEnd len="sm" w="sm" type="none"/>
            <a:tailEnd len="sm" w="sm" type="none"/>
          </a:ln>
        </p:spPr>
      </p:cxnSp>
      <p:sp>
        <p:nvSpPr>
          <p:cNvPr id="315" name="Google Shape;315;p16"/>
          <p:cNvSpPr txBox="1"/>
          <p:nvPr/>
        </p:nvSpPr>
        <p:spPr>
          <a:xfrm>
            <a:off x="301763" y="692150"/>
            <a:ext cx="2952750" cy="273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서비스 구성도</a:t>
            </a:r>
            <a:r>
              <a:rPr b="1" i="0" lang="en-US" sz="1000" u="none" cap="none" strike="noStrike">
                <a:solidFill>
                  <a:schemeClr val="lt1"/>
                </a:solidFill>
                <a:latin typeface="Malgun Gothic"/>
                <a:ea typeface="Malgun Gothic"/>
                <a:cs typeface="Malgun Gothic"/>
                <a:sym typeface="Malgun Gothic"/>
              </a:rPr>
              <a:t> </a:t>
            </a:r>
            <a:r>
              <a:rPr b="1" i="0" lang="en-US" sz="1600" u="none" cap="none" strike="noStrike">
                <a:solidFill>
                  <a:schemeClr val="lt1"/>
                </a:solidFill>
                <a:latin typeface="Malgun Gothic"/>
                <a:ea typeface="Malgun Gothic"/>
                <a:cs typeface="Malgun Gothic"/>
                <a:sym typeface="Malgun Gothic"/>
              </a:rPr>
              <a:t>- </a:t>
            </a:r>
            <a:r>
              <a:rPr b="1" i="0" lang="en-US" sz="1000" u="none" cap="none" strike="noStrike">
                <a:solidFill>
                  <a:schemeClr val="lt1"/>
                </a:solidFill>
                <a:latin typeface="Malgun Gothic"/>
                <a:ea typeface="Malgun Gothic"/>
                <a:cs typeface="Malgun Gothic"/>
                <a:sym typeface="Malgun Gothic"/>
              </a:rPr>
              <a:t>서비스 시나리오</a:t>
            </a:r>
            <a:endParaRPr b="0" i="0" sz="1000" u="none" cap="none" strike="noStrike">
              <a:solidFill>
                <a:schemeClr val="lt1"/>
              </a:solidFill>
              <a:latin typeface="Malgun Gothic"/>
              <a:ea typeface="Malgun Gothic"/>
              <a:cs typeface="Malgun Gothic"/>
              <a:sym typeface="Malgun Gothic"/>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Malgun Gothic"/>
              <a:ea typeface="Malgun Gothic"/>
              <a:cs typeface="Malgun Gothic"/>
              <a:sym typeface="Malgun Gothic"/>
            </a:endParaRPr>
          </a:p>
        </p:txBody>
      </p:sp>
      <p:pic>
        <p:nvPicPr>
          <p:cNvPr id="316" name="Google Shape;316;p16"/>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317" name="Google Shape;317;p16"/>
          <p:cNvSpPr/>
          <p:nvPr/>
        </p:nvSpPr>
        <p:spPr>
          <a:xfrm flipH="1" rot="10800000">
            <a:off x="-577850" y="-576262"/>
            <a:ext cx="1181100" cy="1166812"/>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id="318" name="Google Shape;318;p16"/>
          <p:cNvPicPr preferRelativeResize="0"/>
          <p:nvPr/>
        </p:nvPicPr>
        <p:blipFill rotWithShape="1">
          <a:blip r:embed="rId4">
            <a:alphaModFix/>
          </a:blip>
          <a:srcRect b="0" l="0" r="0" t="0"/>
          <a:stretch/>
        </p:blipFill>
        <p:spPr>
          <a:xfrm>
            <a:off x="8096250" y="125412"/>
            <a:ext cx="868362" cy="279400"/>
          </a:xfrm>
          <a:prstGeom prst="rect">
            <a:avLst/>
          </a:prstGeom>
          <a:noFill/>
          <a:ln>
            <a:noFill/>
          </a:ln>
        </p:spPr>
      </p:pic>
      <p:pic>
        <p:nvPicPr>
          <p:cNvPr id="319" name="Google Shape;319;p16"/>
          <p:cNvPicPr preferRelativeResize="0"/>
          <p:nvPr/>
        </p:nvPicPr>
        <p:blipFill rotWithShape="1">
          <a:blip r:embed="rId5">
            <a:alphaModFix/>
          </a:blip>
          <a:srcRect b="0" l="0" r="0" t="0"/>
          <a:stretch/>
        </p:blipFill>
        <p:spPr>
          <a:xfrm>
            <a:off x="685800" y="2341562"/>
            <a:ext cx="7772400" cy="2571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7"/>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325" name="Google Shape;325;p17"/>
          <p:cNvCxnSpPr/>
          <p:nvPr/>
        </p:nvCxnSpPr>
        <p:spPr>
          <a:xfrm>
            <a:off x="423862" y="541337"/>
            <a:ext cx="2592300" cy="0"/>
          </a:xfrm>
          <a:prstGeom prst="straightConnector1">
            <a:avLst/>
          </a:prstGeom>
          <a:noFill/>
          <a:ln cap="flat" cmpd="sng" w="28575">
            <a:solidFill>
              <a:srgbClr val="F2F2F2"/>
            </a:solidFill>
            <a:prstDash val="solid"/>
            <a:miter lim="800000"/>
            <a:headEnd len="sm" w="sm" type="none"/>
            <a:tailEnd len="sm" w="sm" type="none"/>
          </a:ln>
        </p:spPr>
      </p:cxnSp>
      <p:cxnSp>
        <p:nvCxnSpPr>
          <p:cNvPr id="326" name="Google Shape;326;p17"/>
          <p:cNvCxnSpPr/>
          <p:nvPr/>
        </p:nvCxnSpPr>
        <p:spPr>
          <a:xfrm>
            <a:off x="3276600" y="549275"/>
            <a:ext cx="5327700" cy="0"/>
          </a:xfrm>
          <a:prstGeom prst="straightConnector1">
            <a:avLst/>
          </a:prstGeom>
          <a:noFill/>
          <a:ln cap="flat" cmpd="sng" w="28575">
            <a:solidFill>
              <a:srgbClr val="3B5AA8"/>
            </a:solidFill>
            <a:prstDash val="solid"/>
            <a:miter lim="800000"/>
            <a:headEnd len="sm" w="sm" type="none"/>
            <a:tailEnd len="sm" w="sm" type="none"/>
          </a:ln>
        </p:spPr>
      </p:cxnSp>
      <p:sp>
        <p:nvSpPr>
          <p:cNvPr id="327" name="Google Shape;327;p17"/>
          <p:cNvSpPr txBox="1"/>
          <p:nvPr/>
        </p:nvSpPr>
        <p:spPr>
          <a:xfrm>
            <a:off x="301763" y="692150"/>
            <a:ext cx="2952900" cy="27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서비스 흐름도</a:t>
            </a:r>
            <a:endParaRPr b="0" i="0" sz="1400" u="none" cap="none" strike="noStrike">
              <a:solidFill>
                <a:srgbClr val="000000"/>
              </a:solidFill>
              <a:latin typeface="Arial"/>
              <a:ea typeface="Arial"/>
              <a:cs typeface="Arial"/>
              <a:sym typeface="Arial"/>
            </a:endParaRPr>
          </a:p>
        </p:txBody>
      </p:sp>
      <p:pic>
        <p:nvPicPr>
          <p:cNvPr id="328" name="Google Shape;328;p17"/>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329" name="Google Shape;329;p17"/>
          <p:cNvSpPr/>
          <p:nvPr/>
        </p:nvSpPr>
        <p:spPr>
          <a:xfrm flipH="1" rot="10800000">
            <a:off x="-577850" y="-576663"/>
            <a:ext cx="1181047" cy="1167213"/>
          </a:xfrm>
          <a:custGeom>
            <a:rect b="b" l="l" r="r" t="t"/>
            <a:pathLst>
              <a:path extrusionOk="0" h="1167213" w="1181047">
                <a:moveTo>
                  <a:pt x="583509" y="41"/>
                </a:moveTo>
                <a:cubicBezTo>
                  <a:pt x="740110" y="-1798"/>
                  <a:pt x="891037" y="57918"/>
                  <a:pt x="1003089" y="166053"/>
                </a:cubicBezTo>
                <a:cubicBezTo>
                  <a:pt x="1116887" y="275873"/>
                  <a:pt x="1181048" y="426417"/>
                  <a:pt x="1181048" y="583607"/>
                </a:cubicBezTo>
                <a:lnTo>
                  <a:pt x="889244" y="583607"/>
                </a:lnTo>
                <a:cubicBezTo>
                  <a:pt x="889244" y="504423"/>
                  <a:pt x="856301" y="428638"/>
                  <a:pt x="797975" y="373647"/>
                </a:cubicBezTo>
                <a:cubicBezTo>
                  <a:pt x="741415" y="320321"/>
                  <a:pt x="665618" y="290922"/>
                  <a:pt x="587017" y="291824"/>
                </a:cubicBezTo>
                <a:cubicBezTo>
                  <a:pt x="585848" y="194563"/>
                  <a:pt x="584678" y="97302"/>
                  <a:pt x="583509"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330" name="Google Shape;330;p17"/>
          <p:cNvSpPr txBox="1"/>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pic>
        <p:nvPicPr>
          <p:cNvPr id="331" name="Google Shape;331;p17"/>
          <p:cNvPicPr preferRelativeResize="0"/>
          <p:nvPr/>
        </p:nvPicPr>
        <p:blipFill rotWithShape="1">
          <a:blip r:embed="rId4">
            <a:alphaModFix/>
          </a:blip>
          <a:srcRect b="0" l="0" r="0" t="0"/>
          <a:stretch/>
        </p:blipFill>
        <p:spPr>
          <a:xfrm>
            <a:off x="8096250" y="125412"/>
            <a:ext cx="868362" cy="279401"/>
          </a:xfrm>
          <a:prstGeom prst="rect">
            <a:avLst/>
          </a:prstGeom>
          <a:noFill/>
          <a:ln>
            <a:noFill/>
          </a:ln>
        </p:spPr>
      </p:pic>
      <p:pic>
        <p:nvPicPr>
          <p:cNvPr id="332" name="Google Shape;332;p17"/>
          <p:cNvPicPr preferRelativeResize="0"/>
          <p:nvPr/>
        </p:nvPicPr>
        <p:blipFill rotWithShape="1">
          <a:blip r:embed="rId5">
            <a:alphaModFix/>
          </a:blip>
          <a:srcRect b="0" l="0" r="0" t="0"/>
          <a:stretch/>
        </p:blipFill>
        <p:spPr>
          <a:xfrm>
            <a:off x="2381225" y="1838449"/>
            <a:ext cx="4195763" cy="3566808"/>
          </a:xfrm>
          <a:prstGeom prst="rect">
            <a:avLst/>
          </a:prstGeom>
          <a:noFill/>
          <a:ln>
            <a:noFill/>
          </a:ln>
        </p:spPr>
      </p:pic>
      <p:sp>
        <p:nvSpPr>
          <p:cNvPr id="333" name="Google Shape;333;p17"/>
          <p:cNvSpPr txBox="1"/>
          <p:nvPr/>
        </p:nvSpPr>
        <p:spPr>
          <a:xfrm>
            <a:off x="2017313" y="1362250"/>
            <a:ext cx="4923600" cy="4994100"/>
          </a:xfrm>
          <a:prstGeom prst="rect">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8"/>
          <p:cNvSpPr txBox="1"/>
          <p:nvPr/>
        </p:nvSpPr>
        <p:spPr>
          <a:xfrm>
            <a:off x="107950" y="0"/>
            <a:ext cx="3095625" cy="1125537"/>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339" name="Google Shape;339;p18"/>
          <p:cNvCxnSpPr/>
          <p:nvPr/>
        </p:nvCxnSpPr>
        <p:spPr>
          <a:xfrm>
            <a:off x="423862" y="541337"/>
            <a:ext cx="2592387" cy="0"/>
          </a:xfrm>
          <a:prstGeom prst="straightConnector1">
            <a:avLst/>
          </a:prstGeom>
          <a:noFill/>
          <a:ln cap="flat" cmpd="sng" w="28575">
            <a:solidFill>
              <a:srgbClr val="F2F2F2"/>
            </a:solidFill>
            <a:prstDash val="solid"/>
            <a:miter lim="800000"/>
            <a:headEnd len="sm" w="sm" type="none"/>
            <a:tailEnd len="sm" w="sm" type="none"/>
          </a:ln>
        </p:spPr>
      </p:cxnSp>
      <p:cxnSp>
        <p:nvCxnSpPr>
          <p:cNvPr id="340" name="Google Shape;340;p18"/>
          <p:cNvCxnSpPr/>
          <p:nvPr/>
        </p:nvCxnSpPr>
        <p:spPr>
          <a:xfrm>
            <a:off x="3276600" y="549275"/>
            <a:ext cx="5327650" cy="0"/>
          </a:xfrm>
          <a:prstGeom prst="straightConnector1">
            <a:avLst/>
          </a:prstGeom>
          <a:noFill/>
          <a:ln cap="flat" cmpd="sng" w="28575">
            <a:solidFill>
              <a:srgbClr val="3B5AA8"/>
            </a:solidFill>
            <a:prstDash val="solid"/>
            <a:miter lim="800000"/>
            <a:headEnd len="sm" w="sm" type="none"/>
            <a:tailEnd len="sm" w="sm" type="none"/>
          </a:ln>
        </p:spPr>
      </p:cxnSp>
      <p:sp>
        <p:nvSpPr>
          <p:cNvPr id="341" name="Google Shape;341;p18"/>
          <p:cNvSpPr txBox="1"/>
          <p:nvPr/>
        </p:nvSpPr>
        <p:spPr>
          <a:xfrm>
            <a:off x="301763" y="692150"/>
            <a:ext cx="2879725" cy="296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UI/UX 정의서 </a:t>
            </a:r>
            <a:r>
              <a:rPr b="1" i="0" lang="en-US" sz="1400" u="none" cap="none" strike="noStrike">
                <a:solidFill>
                  <a:schemeClr val="lt1"/>
                </a:solidFill>
                <a:latin typeface="Malgun Gothic"/>
                <a:ea typeface="Malgun Gothic"/>
                <a:cs typeface="Malgun Gothic"/>
                <a:sym typeface="Malgun Gothic"/>
              </a:rPr>
              <a:t>- 홈(½)</a:t>
            </a:r>
            <a:endParaRPr b="0" i="0" sz="1400" u="none" cap="none" strike="noStrike">
              <a:solidFill>
                <a:srgbClr val="000000"/>
              </a:solidFill>
              <a:latin typeface="Arial"/>
              <a:ea typeface="Arial"/>
              <a:cs typeface="Arial"/>
              <a:sym typeface="Arial"/>
            </a:endParaRPr>
          </a:p>
        </p:txBody>
      </p:sp>
      <p:pic>
        <p:nvPicPr>
          <p:cNvPr id="342" name="Google Shape;342;p18"/>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343" name="Google Shape;343;p18"/>
          <p:cNvSpPr/>
          <p:nvPr/>
        </p:nvSpPr>
        <p:spPr>
          <a:xfrm flipH="1" rot="10800000">
            <a:off x="-577850" y="-576262"/>
            <a:ext cx="1181100" cy="1166812"/>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id="344" name="Google Shape;344;p18"/>
          <p:cNvPicPr preferRelativeResize="0"/>
          <p:nvPr/>
        </p:nvPicPr>
        <p:blipFill rotWithShape="1">
          <a:blip r:embed="rId4">
            <a:alphaModFix/>
          </a:blip>
          <a:srcRect b="0" l="0" r="0" t="0"/>
          <a:stretch/>
        </p:blipFill>
        <p:spPr>
          <a:xfrm>
            <a:off x="8096250" y="125412"/>
            <a:ext cx="868362" cy="279400"/>
          </a:xfrm>
          <a:prstGeom prst="rect">
            <a:avLst/>
          </a:prstGeom>
          <a:noFill/>
          <a:ln>
            <a:noFill/>
          </a:ln>
        </p:spPr>
      </p:pic>
      <p:pic>
        <p:nvPicPr>
          <p:cNvPr id="345" name="Google Shape;345;p18"/>
          <p:cNvPicPr preferRelativeResize="0"/>
          <p:nvPr/>
        </p:nvPicPr>
        <p:blipFill rotWithShape="1">
          <a:blip r:embed="rId5">
            <a:alphaModFix/>
          </a:blip>
          <a:srcRect b="0" l="0" r="0" t="0"/>
          <a:stretch/>
        </p:blipFill>
        <p:spPr>
          <a:xfrm>
            <a:off x="152400" y="1508225"/>
            <a:ext cx="8839199" cy="4848128"/>
          </a:xfrm>
          <a:prstGeom prst="rect">
            <a:avLst/>
          </a:prstGeom>
          <a:noFill/>
          <a:ln>
            <a:noFill/>
          </a:ln>
        </p:spPr>
      </p:pic>
      <p:sp>
        <p:nvSpPr>
          <p:cNvPr id="346" name="Google Shape;346;p18"/>
          <p:cNvSpPr txBox="1"/>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19"/>
          <p:cNvSpPr txBox="1"/>
          <p:nvPr/>
        </p:nvSpPr>
        <p:spPr>
          <a:xfrm>
            <a:off x="107950" y="0"/>
            <a:ext cx="3095625" cy="1125537"/>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352" name="Google Shape;352;p19"/>
          <p:cNvCxnSpPr/>
          <p:nvPr/>
        </p:nvCxnSpPr>
        <p:spPr>
          <a:xfrm>
            <a:off x="423862" y="541337"/>
            <a:ext cx="2592387" cy="0"/>
          </a:xfrm>
          <a:prstGeom prst="straightConnector1">
            <a:avLst/>
          </a:prstGeom>
          <a:noFill/>
          <a:ln cap="flat" cmpd="sng" w="28575">
            <a:solidFill>
              <a:srgbClr val="F2F2F2"/>
            </a:solidFill>
            <a:prstDash val="solid"/>
            <a:miter lim="800000"/>
            <a:headEnd len="sm" w="sm" type="none"/>
            <a:tailEnd len="sm" w="sm" type="none"/>
          </a:ln>
        </p:spPr>
      </p:cxnSp>
      <p:cxnSp>
        <p:nvCxnSpPr>
          <p:cNvPr id="353" name="Google Shape;353;p19"/>
          <p:cNvCxnSpPr/>
          <p:nvPr/>
        </p:nvCxnSpPr>
        <p:spPr>
          <a:xfrm>
            <a:off x="3276600" y="549275"/>
            <a:ext cx="5327650" cy="0"/>
          </a:xfrm>
          <a:prstGeom prst="straightConnector1">
            <a:avLst/>
          </a:prstGeom>
          <a:noFill/>
          <a:ln cap="flat" cmpd="sng" w="28575">
            <a:solidFill>
              <a:srgbClr val="3B5AA8"/>
            </a:solidFill>
            <a:prstDash val="solid"/>
            <a:miter lim="800000"/>
            <a:headEnd len="sm" w="sm" type="none"/>
            <a:tailEnd len="sm" w="sm" type="none"/>
          </a:ln>
        </p:spPr>
      </p:cxnSp>
      <p:sp>
        <p:nvSpPr>
          <p:cNvPr id="354" name="Google Shape;354;p19"/>
          <p:cNvSpPr txBox="1"/>
          <p:nvPr/>
        </p:nvSpPr>
        <p:spPr>
          <a:xfrm>
            <a:off x="301763" y="692150"/>
            <a:ext cx="2952750" cy="273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메뉴 구성도</a:t>
            </a:r>
            <a:endParaRPr b="0" i="0" sz="1400" u="none" cap="none" strike="noStrike">
              <a:solidFill>
                <a:srgbClr val="000000"/>
              </a:solidFill>
              <a:latin typeface="Arial"/>
              <a:ea typeface="Arial"/>
              <a:cs typeface="Arial"/>
              <a:sym typeface="Arial"/>
            </a:endParaRPr>
          </a:p>
        </p:txBody>
      </p:sp>
      <p:pic>
        <p:nvPicPr>
          <p:cNvPr id="355" name="Google Shape;355;p19"/>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356" name="Google Shape;356;p19"/>
          <p:cNvSpPr/>
          <p:nvPr/>
        </p:nvSpPr>
        <p:spPr>
          <a:xfrm flipH="1" rot="10800000">
            <a:off x="-577850" y="-576262"/>
            <a:ext cx="1181100" cy="1166812"/>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id="357" name="Google Shape;357;p19"/>
          <p:cNvPicPr preferRelativeResize="0"/>
          <p:nvPr/>
        </p:nvPicPr>
        <p:blipFill rotWithShape="1">
          <a:blip r:embed="rId4">
            <a:alphaModFix/>
          </a:blip>
          <a:srcRect b="0" l="0" r="0" t="0"/>
          <a:stretch/>
        </p:blipFill>
        <p:spPr>
          <a:xfrm>
            <a:off x="8096250" y="125412"/>
            <a:ext cx="868362" cy="279400"/>
          </a:xfrm>
          <a:prstGeom prst="rect">
            <a:avLst/>
          </a:prstGeom>
          <a:noFill/>
          <a:ln>
            <a:noFill/>
          </a:ln>
        </p:spPr>
      </p:pic>
      <p:pic>
        <p:nvPicPr>
          <p:cNvPr id="358" name="Google Shape;358;p19"/>
          <p:cNvPicPr preferRelativeResize="0"/>
          <p:nvPr/>
        </p:nvPicPr>
        <p:blipFill rotWithShape="1">
          <a:blip r:embed="rId5">
            <a:alphaModFix/>
          </a:blip>
          <a:srcRect b="0" l="0" r="0" t="0"/>
          <a:stretch/>
        </p:blipFill>
        <p:spPr>
          <a:xfrm>
            <a:off x="152400" y="2245199"/>
            <a:ext cx="8839201" cy="3911668"/>
          </a:xfrm>
          <a:prstGeom prst="rect">
            <a:avLst/>
          </a:prstGeom>
          <a:noFill/>
          <a:ln>
            <a:noFill/>
          </a:ln>
        </p:spPr>
      </p:pic>
      <p:sp>
        <p:nvSpPr>
          <p:cNvPr id="359" name="Google Shape;359;p19"/>
          <p:cNvSpPr txBox="1"/>
          <p:nvPr/>
        </p:nvSpPr>
        <p:spPr>
          <a:xfrm>
            <a:off x="3588900" y="1550875"/>
            <a:ext cx="1966200" cy="27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algun Gothic"/>
                <a:ea typeface="Malgun Gothic"/>
                <a:cs typeface="Malgun Gothic"/>
                <a:sym typeface="Malgun Gothic"/>
              </a:rPr>
              <a:t>[IA]</a:t>
            </a:r>
            <a:endParaRPr b="0" i="0" sz="14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
          <p:cNvSpPr txBox="1"/>
          <p:nvPr/>
        </p:nvSpPr>
        <p:spPr>
          <a:xfrm>
            <a:off x="107950" y="0"/>
            <a:ext cx="3095625" cy="1125537"/>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111" name="Google Shape;111;p2"/>
          <p:cNvCxnSpPr/>
          <p:nvPr/>
        </p:nvCxnSpPr>
        <p:spPr>
          <a:xfrm>
            <a:off x="423862" y="541337"/>
            <a:ext cx="2592387" cy="0"/>
          </a:xfrm>
          <a:prstGeom prst="straightConnector1">
            <a:avLst/>
          </a:prstGeom>
          <a:noFill/>
          <a:ln cap="flat" cmpd="sng" w="28575">
            <a:solidFill>
              <a:srgbClr val="F2F2F2"/>
            </a:solidFill>
            <a:prstDash val="solid"/>
            <a:miter lim="800000"/>
            <a:headEnd len="sm" w="sm" type="none"/>
            <a:tailEnd len="sm" w="sm" type="none"/>
          </a:ln>
        </p:spPr>
      </p:cxnSp>
      <p:cxnSp>
        <p:nvCxnSpPr>
          <p:cNvPr id="112" name="Google Shape;112;p2"/>
          <p:cNvCxnSpPr/>
          <p:nvPr/>
        </p:nvCxnSpPr>
        <p:spPr>
          <a:xfrm>
            <a:off x="3276600" y="549275"/>
            <a:ext cx="5327650" cy="0"/>
          </a:xfrm>
          <a:prstGeom prst="straightConnector1">
            <a:avLst/>
          </a:prstGeom>
          <a:noFill/>
          <a:ln cap="flat" cmpd="sng" w="28575">
            <a:solidFill>
              <a:srgbClr val="3B5AA8"/>
            </a:solidFill>
            <a:prstDash val="solid"/>
            <a:miter lim="800000"/>
            <a:headEnd len="sm" w="sm" type="none"/>
            <a:tailEnd len="sm" w="sm" type="none"/>
          </a:ln>
        </p:spPr>
      </p:cxnSp>
      <p:sp>
        <p:nvSpPr>
          <p:cNvPr id="113" name="Google Shape;113;p2"/>
          <p:cNvSpPr txBox="1"/>
          <p:nvPr/>
        </p:nvSpPr>
        <p:spPr>
          <a:xfrm>
            <a:off x="323850" y="692150"/>
            <a:ext cx="2808287" cy="296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700" u="none" cap="none" strike="noStrike">
                <a:solidFill>
                  <a:schemeClr val="lt1"/>
                </a:solidFill>
                <a:latin typeface="Malgun Gothic"/>
                <a:ea typeface="Malgun Gothic"/>
                <a:cs typeface="Malgun Gothic"/>
                <a:sym typeface="Malgun Gothic"/>
              </a:rPr>
              <a:t>| 수행 단계별 주요 산출물</a:t>
            </a:r>
            <a:endParaRPr b="0" i="0" sz="1400" u="none" cap="none" strike="noStrike">
              <a:solidFill>
                <a:schemeClr val="lt1"/>
              </a:solidFill>
              <a:latin typeface="Arial"/>
              <a:ea typeface="Arial"/>
              <a:cs typeface="Arial"/>
              <a:sym typeface="Arial"/>
            </a:endParaRPr>
          </a:p>
        </p:txBody>
      </p:sp>
      <p:pic>
        <p:nvPicPr>
          <p:cNvPr id="114" name="Google Shape;114;p2"/>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115" name="Google Shape;115;p2"/>
          <p:cNvSpPr/>
          <p:nvPr/>
        </p:nvSpPr>
        <p:spPr>
          <a:xfrm flipH="1" rot="10800000">
            <a:off x="-577850" y="-576262"/>
            <a:ext cx="1181100" cy="1166812"/>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116" name="Google Shape;116;p2"/>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sp>
        <p:nvSpPr>
          <p:cNvPr id="117" name="Google Shape;117;p2"/>
          <p:cNvSpPr txBox="1"/>
          <p:nvPr/>
        </p:nvSpPr>
        <p:spPr>
          <a:xfrm>
            <a:off x="3851275" y="549275"/>
            <a:ext cx="5113337" cy="338137"/>
          </a:xfrm>
          <a:prstGeom prst="rect">
            <a:avLst/>
          </a:prstGeom>
          <a:noFill/>
          <a:ln>
            <a:noFill/>
          </a:ln>
        </p:spPr>
        <p:txBody>
          <a:bodyPr anchorCtr="0" anchor="t" bIns="45700" lIns="91425" spcFirstLastPara="1" rIns="91425" wrap="square" tIns="45700">
            <a:spAutoFit/>
          </a:bodyPr>
          <a:lstStyle/>
          <a:p>
            <a:pPr indent="-265112" lvl="0" marL="265112" marR="0" rtl="0" algn="r">
              <a:lnSpc>
                <a:spcPct val="100000"/>
              </a:lnSpc>
              <a:spcBef>
                <a:spcPts val="0"/>
              </a:spcBef>
              <a:spcAft>
                <a:spcPts val="0"/>
              </a:spcAft>
              <a:buClr>
                <a:srgbClr val="FF0000"/>
              </a:buClr>
              <a:buSzPts val="1600"/>
              <a:buFont typeface="Malgun Gothic"/>
              <a:buNone/>
            </a:pPr>
            <a:r>
              <a:rPr b="1" i="1" lang="en-US" sz="1600" u="none" cap="none" strike="noStrike">
                <a:solidFill>
                  <a:srgbClr val="FF0000"/>
                </a:solidFill>
                <a:latin typeface="Malgun Gothic"/>
                <a:ea typeface="Malgun Gothic"/>
                <a:cs typeface="Malgun Gothic"/>
                <a:sym typeface="Malgun Gothic"/>
              </a:rPr>
              <a:t>샘플 1</a:t>
            </a:r>
            <a:endParaRPr b="0" i="0" sz="1400" u="none" cap="none" strike="noStrike">
              <a:solidFill>
                <a:srgbClr val="000000"/>
              </a:solidFill>
              <a:latin typeface="Arial"/>
              <a:ea typeface="Arial"/>
              <a:cs typeface="Arial"/>
              <a:sym typeface="Arial"/>
            </a:endParaRPr>
          </a:p>
        </p:txBody>
      </p:sp>
      <p:sp>
        <p:nvSpPr>
          <p:cNvPr id="118" name="Google Shape;118;p2"/>
          <p:cNvSpPr txBox="1"/>
          <p:nvPr/>
        </p:nvSpPr>
        <p:spPr>
          <a:xfrm>
            <a:off x="3851275" y="549275"/>
            <a:ext cx="5113337" cy="338137"/>
          </a:xfrm>
          <a:prstGeom prst="rect">
            <a:avLst/>
          </a:prstGeom>
          <a:noFill/>
          <a:ln>
            <a:noFill/>
          </a:ln>
        </p:spPr>
        <p:txBody>
          <a:bodyPr anchorCtr="0" anchor="t" bIns="45700" lIns="91425" spcFirstLastPara="1" rIns="91425" wrap="square" tIns="45700">
            <a:spAutoFit/>
          </a:bodyPr>
          <a:lstStyle/>
          <a:p>
            <a:pPr indent="-265112" lvl="0" marL="265112" marR="0" rtl="0" algn="r">
              <a:lnSpc>
                <a:spcPct val="100000"/>
              </a:lnSpc>
              <a:spcBef>
                <a:spcPts val="0"/>
              </a:spcBef>
              <a:spcAft>
                <a:spcPts val="0"/>
              </a:spcAft>
              <a:buClr>
                <a:srgbClr val="FF0000"/>
              </a:buClr>
              <a:buSzPts val="1600"/>
              <a:buFont typeface="Malgun Gothic"/>
              <a:buNone/>
            </a:pPr>
            <a:r>
              <a:rPr b="1" i="1" lang="en-US" sz="1600" u="none" cap="none" strike="noStrike">
                <a:solidFill>
                  <a:srgbClr val="FF0000"/>
                </a:solidFill>
                <a:latin typeface="Malgun Gothic"/>
                <a:ea typeface="Malgun Gothic"/>
                <a:cs typeface="Malgun Gothic"/>
                <a:sym typeface="Malgun Gothic"/>
              </a:rPr>
              <a:t>샘플 1</a:t>
            </a:r>
            <a:endParaRPr b="0" i="0" sz="1400" u="none" cap="none" strike="noStrike">
              <a:solidFill>
                <a:srgbClr val="000000"/>
              </a:solidFill>
              <a:latin typeface="Arial"/>
              <a:ea typeface="Arial"/>
              <a:cs typeface="Arial"/>
              <a:sym typeface="Arial"/>
            </a:endParaRPr>
          </a:p>
        </p:txBody>
      </p:sp>
      <p:sp>
        <p:nvSpPr>
          <p:cNvPr id="119" name="Google Shape;119;p2"/>
          <p:cNvSpPr txBox="1"/>
          <p:nvPr/>
        </p:nvSpPr>
        <p:spPr>
          <a:xfrm>
            <a:off x="971550" y="6453187"/>
            <a:ext cx="7056437" cy="36036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120" name="Google Shape;120;p2"/>
          <p:cNvSpPr txBox="1"/>
          <p:nvPr/>
        </p:nvSpPr>
        <p:spPr>
          <a:xfrm>
            <a:off x="1187450" y="6453187"/>
            <a:ext cx="3455987" cy="3238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500"/>
              <a:buFont typeface="Malgun Gothic"/>
              <a:buNone/>
            </a:pPr>
            <a:r>
              <a:rPr b="0" i="0" lang="en-US" sz="1500" u="none" cap="none" strike="noStrike">
                <a:solidFill>
                  <a:schemeClr val="dk1"/>
                </a:solidFill>
                <a:latin typeface="Malgun Gothic"/>
                <a:ea typeface="Malgun Gothic"/>
                <a:cs typeface="Malgun Gothic"/>
                <a:sym typeface="Malgun Gothic"/>
              </a:rPr>
              <a:t>※ ○ 필수, △ 선택</a:t>
            </a:r>
            <a:endParaRPr b="0" i="0" sz="1400" u="none" cap="none" strike="noStrike">
              <a:solidFill>
                <a:srgbClr val="000000"/>
              </a:solidFill>
              <a:latin typeface="Arial"/>
              <a:ea typeface="Arial"/>
              <a:cs typeface="Arial"/>
              <a:sym typeface="Arial"/>
            </a:endParaRPr>
          </a:p>
        </p:txBody>
      </p:sp>
      <p:pic>
        <p:nvPicPr>
          <p:cNvPr id="121" name="Google Shape;121;p2"/>
          <p:cNvPicPr preferRelativeResize="0"/>
          <p:nvPr/>
        </p:nvPicPr>
        <p:blipFill rotWithShape="1">
          <a:blip r:embed="rId4">
            <a:alphaModFix/>
          </a:blip>
          <a:srcRect b="0" l="0" r="0" t="0"/>
          <a:stretch/>
        </p:blipFill>
        <p:spPr>
          <a:xfrm>
            <a:off x="8096250" y="125412"/>
            <a:ext cx="868362" cy="279400"/>
          </a:xfrm>
          <a:prstGeom prst="rect">
            <a:avLst/>
          </a:prstGeom>
          <a:noFill/>
          <a:ln>
            <a:noFill/>
          </a:ln>
        </p:spPr>
      </p:pic>
      <p:pic>
        <p:nvPicPr>
          <p:cNvPr id="122" name="Google Shape;122;p2"/>
          <p:cNvPicPr preferRelativeResize="0"/>
          <p:nvPr/>
        </p:nvPicPr>
        <p:blipFill rotWithShape="1">
          <a:blip r:embed="rId5">
            <a:alphaModFix/>
          </a:blip>
          <a:srcRect b="0" l="0" r="0" t="0"/>
          <a:stretch/>
        </p:blipFill>
        <p:spPr>
          <a:xfrm>
            <a:off x="1148825" y="1277937"/>
            <a:ext cx="6701877" cy="492601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0"/>
          <p:cNvSpPr txBox="1"/>
          <p:nvPr/>
        </p:nvSpPr>
        <p:spPr>
          <a:xfrm>
            <a:off x="107950" y="0"/>
            <a:ext cx="3095625" cy="1125537"/>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370" name="Google Shape;370;p20"/>
          <p:cNvCxnSpPr/>
          <p:nvPr/>
        </p:nvCxnSpPr>
        <p:spPr>
          <a:xfrm>
            <a:off x="423862" y="541337"/>
            <a:ext cx="2592387" cy="0"/>
          </a:xfrm>
          <a:prstGeom prst="straightConnector1">
            <a:avLst/>
          </a:prstGeom>
          <a:noFill/>
          <a:ln cap="flat" cmpd="sng" w="28575">
            <a:solidFill>
              <a:srgbClr val="F2F2F2"/>
            </a:solidFill>
            <a:prstDash val="solid"/>
            <a:miter lim="800000"/>
            <a:headEnd len="sm" w="sm" type="none"/>
            <a:tailEnd len="sm" w="sm" type="none"/>
          </a:ln>
        </p:spPr>
      </p:cxnSp>
      <p:cxnSp>
        <p:nvCxnSpPr>
          <p:cNvPr id="371" name="Google Shape;371;p20"/>
          <p:cNvCxnSpPr/>
          <p:nvPr/>
        </p:nvCxnSpPr>
        <p:spPr>
          <a:xfrm>
            <a:off x="3276600" y="549275"/>
            <a:ext cx="5327650" cy="0"/>
          </a:xfrm>
          <a:prstGeom prst="straightConnector1">
            <a:avLst/>
          </a:prstGeom>
          <a:noFill/>
          <a:ln cap="flat" cmpd="sng" w="28575">
            <a:solidFill>
              <a:srgbClr val="3B5AA8"/>
            </a:solidFill>
            <a:prstDash val="solid"/>
            <a:miter lim="800000"/>
            <a:headEnd len="sm" w="sm" type="none"/>
            <a:tailEnd len="sm" w="sm" type="none"/>
          </a:ln>
        </p:spPr>
      </p:cxnSp>
      <p:sp>
        <p:nvSpPr>
          <p:cNvPr id="372" name="Google Shape;372;p20"/>
          <p:cNvSpPr txBox="1"/>
          <p:nvPr/>
        </p:nvSpPr>
        <p:spPr>
          <a:xfrm>
            <a:off x="301763" y="692150"/>
            <a:ext cx="2879725" cy="296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화면 설계서</a:t>
            </a:r>
            <a:endParaRPr b="0" i="0" sz="1400" u="none" cap="none" strike="noStrike">
              <a:solidFill>
                <a:srgbClr val="000000"/>
              </a:solidFill>
              <a:latin typeface="Arial"/>
              <a:ea typeface="Arial"/>
              <a:cs typeface="Arial"/>
              <a:sym typeface="Arial"/>
            </a:endParaRPr>
          </a:p>
        </p:txBody>
      </p:sp>
      <p:pic>
        <p:nvPicPr>
          <p:cNvPr id="373" name="Google Shape;373;p20"/>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374" name="Google Shape;374;p20"/>
          <p:cNvSpPr/>
          <p:nvPr/>
        </p:nvSpPr>
        <p:spPr>
          <a:xfrm flipH="1" rot="10800000">
            <a:off x="-577850" y="-576262"/>
            <a:ext cx="1181100" cy="1166812"/>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375" name="Google Shape;375;p20"/>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pic>
        <p:nvPicPr>
          <p:cNvPr id="376" name="Google Shape;376;p20"/>
          <p:cNvPicPr preferRelativeResize="0"/>
          <p:nvPr/>
        </p:nvPicPr>
        <p:blipFill rotWithShape="1">
          <a:blip r:embed="rId4">
            <a:alphaModFix/>
          </a:blip>
          <a:srcRect b="0" l="0" r="0" t="0"/>
          <a:stretch/>
        </p:blipFill>
        <p:spPr>
          <a:xfrm>
            <a:off x="8096250" y="125412"/>
            <a:ext cx="868362" cy="279400"/>
          </a:xfrm>
          <a:prstGeom prst="rect">
            <a:avLst/>
          </a:prstGeom>
          <a:noFill/>
          <a:ln>
            <a:noFill/>
          </a:ln>
        </p:spPr>
      </p:pic>
      <p:pic>
        <p:nvPicPr>
          <p:cNvPr id="377" name="Google Shape;377;p20"/>
          <p:cNvPicPr preferRelativeResize="0"/>
          <p:nvPr/>
        </p:nvPicPr>
        <p:blipFill rotWithShape="1">
          <a:blip r:embed="rId5">
            <a:alphaModFix/>
          </a:blip>
          <a:srcRect b="0" l="0" r="0" t="0"/>
          <a:stretch/>
        </p:blipFill>
        <p:spPr>
          <a:xfrm>
            <a:off x="152400" y="1277937"/>
            <a:ext cx="8374222" cy="492601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1"/>
          <p:cNvSpPr txBox="1"/>
          <p:nvPr/>
        </p:nvSpPr>
        <p:spPr>
          <a:xfrm>
            <a:off x="107950" y="0"/>
            <a:ext cx="3095625" cy="1125537"/>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383" name="Google Shape;383;p21"/>
          <p:cNvCxnSpPr/>
          <p:nvPr/>
        </p:nvCxnSpPr>
        <p:spPr>
          <a:xfrm>
            <a:off x="423862" y="541337"/>
            <a:ext cx="2592387" cy="0"/>
          </a:xfrm>
          <a:prstGeom prst="straightConnector1">
            <a:avLst/>
          </a:prstGeom>
          <a:noFill/>
          <a:ln cap="flat" cmpd="sng" w="28575">
            <a:solidFill>
              <a:srgbClr val="F2F2F2"/>
            </a:solidFill>
            <a:prstDash val="solid"/>
            <a:miter lim="800000"/>
            <a:headEnd len="sm" w="sm" type="none"/>
            <a:tailEnd len="sm" w="sm" type="none"/>
          </a:ln>
        </p:spPr>
      </p:cxnSp>
      <p:cxnSp>
        <p:nvCxnSpPr>
          <p:cNvPr id="384" name="Google Shape;384;p21"/>
          <p:cNvCxnSpPr/>
          <p:nvPr/>
        </p:nvCxnSpPr>
        <p:spPr>
          <a:xfrm>
            <a:off x="3276600" y="549275"/>
            <a:ext cx="5327650" cy="0"/>
          </a:xfrm>
          <a:prstGeom prst="straightConnector1">
            <a:avLst/>
          </a:prstGeom>
          <a:noFill/>
          <a:ln cap="flat" cmpd="sng" w="28575">
            <a:solidFill>
              <a:srgbClr val="3B5AA8"/>
            </a:solidFill>
            <a:prstDash val="solid"/>
            <a:miter lim="800000"/>
            <a:headEnd len="sm" w="sm" type="none"/>
            <a:tailEnd len="sm" w="sm" type="none"/>
          </a:ln>
        </p:spPr>
      </p:cxnSp>
      <p:sp>
        <p:nvSpPr>
          <p:cNvPr id="385" name="Google Shape;385;p21"/>
          <p:cNvSpPr txBox="1"/>
          <p:nvPr/>
        </p:nvSpPr>
        <p:spPr>
          <a:xfrm>
            <a:off x="301763" y="703193"/>
            <a:ext cx="3085271" cy="2620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화면설계서 - </a:t>
            </a:r>
            <a:r>
              <a:rPr b="1" i="0" lang="en-US" sz="1000" u="none" cap="none" strike="noStrike">
                <a:solidFill>
                  <a:schemeClr val="lt1"/>
                </a:solidFill>
                <a:latin typeface="Malgun Gothic"/>
                <a:ea typeface="Malgun Gothic"/>
                <a:cs typeface="Malgun Gothic"/>
                <a:sym typeface="Malgun Gothic"/>
              </a:rPr>
              <a:t>사용자 인터페이스(sw)</a:t>
            </a:r>
            <a:endParaRPr b="0" i="0" sz="1400" u="none" cap="none" strike="noStrike">
              <a:solidFill>
                <a:srgbClr val="000000"/>
              </a:solidFill>
              <a:latin typeface="Arial"/>
              <a:ea typeface="Arial"/>
              <a:cs typeface="Arial"/>
              <a:sym typeface="Arial"/>
            </a:endParaRPr>
          </a:p>
        </p:txBody>
      </p:sp>
      <p:pic>
        <p:nvPicPr>
          <p:cNvPr id="386" name="Google Shape;386;p21"/>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387" name="Google Shape;387;p21"/>
          <p:cNvSpPr/>
          <p:nvPr/>
        </p:nvSpPr>
        <p:spPr>
          <a:xfrm flipH="1" rot="10800000">
            <a:off x="-577850" y="-576262"/>
            <a:ext cx="1181100" cy="1166812"/>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388" name="Google Shape;388;p21"/>
          <p:cNvSpPr txBox="1"/>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sp>
        <p:nvSpPr>
          <p:cNvPr id="389" name="Google Shape;389;p21"/>
          <p:cNvSpPr txBox="1"/>
          <p:nvPr/>
        </p:nvSpPr>
        <p:spPr>
          <a:xfrm>
            <a:off x="3851275" y="549275"/>
            <a:ext cx="5113200" cy="307800"/>
          </a:xfrm>
          <a:prstGeom prst="rect">
            <a:avLst/>
          </a:prstGeom>
          <a:noFill/>
          <a:ln>
            <a:noFill/>
          </a:ln>
        </p:spPr>
        <p:txBody>
          <a:bodyPr anchorCtr="0" anchor="t" bIns="45700" lIns="91425" spcFirstLastPara="1" rIns="91425" wrap="square" tIns="45700">
            <a:spAutoFit/>
          </a:bodyPr>
          <a:lstStyle/>
          <a:p>
            <a:pPr indent="-265112" lvl="0" marL="265112" marR="0" rtl="0" algn="r">
              <a:lnSpc>
                <a:spcPct val="100000"/>
              </a:lnSpc>
              <a:spcBef>
                <a:spcPts val="0"/>
              </a:spcBef>
              <a:spcAft>
                <a:spcPts val="0"/>
              </a:spcAft>
              <a:buClr>
                <a:srgbClr val="FF0000"/>
              </a:buClr>
              <a:buSzPts val="1600"/>
              <a:buFont typeface="Malgun Gothic"/>
              <a:buNone/>
            </a:pPr>
            <a:r>
              <a:t/>
            </a:r>
            <a:endParaRPr b="0" i="0" sz="1400" u="none" cap="none" strike="noStrike">
              <a:solidFill>
                <a:srgbClr val="000000"/>
              </a:solidFill>
              <a:latin typeface="Arial"/>
              <a:ea typeface="Arial"/>
              <a:cs typeface="Arial"/>
              <a:sym typeface="Arial"/>
            </a:endParaRPr>
          </a:p>
        </p:txBody>
      </p:sp>
      <p:pic>
        <p:nvPicPr>
          <p:cNvPr id="390" name="Google Shape;390;p21"/>
          <p:cNvPicPr preferRelativeResize="0"/>
          <p:nvPr/>
        </p:nvPicPr>
        <p:blipFill rotWithShape="1">
          <a:blip r:embed="rId4">
            <a:alphaModFix/>
          </a:blip>
          <a:srcRect b="0" l="0" r="0" t="0"/>
          <a:stretch/>
        </p:blipFill>
        <p:spPr>
          <a:xfrm>
            <a:off x="8096250" y="125412"/>
            <a:ext cx="868362" cy="279400"/>
          </a:xfrm>
          <a:prstGeom prst="rect">
            <a:avLst/>
          </a:prstGeom>
          <a:noFill/>
          <a:ln>
            <a:noFill/>
          </a:ln>
        </p:spPr>
      </p:pic>
      <p:pic>
        <p:nvPicPr>
          <p:cNvPr id="391" name="Google Shape;391;p21"/>
          <p:cNvPicPr preferRelativeResize="0"/>
          <p:nvPr/>
        </p:nvPicPr>
        <p:blipFill rotWithShape="1">
          <a:blip r:embed="rId5">
            <a:alphaModFix/>
          </a:blip>
          <a:srcRect b="3641" l="0" r="0" t="0"/>
          <a:stretch/>
        </p:blipFill>
        <p:spPr>
          <a:xfrm>
            <a:off x="495750" y="1510500"/>
            <a:ext cx="8050224" cy="4746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2"/>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397" name="Google Shape;397;p22"/>
          <p:cNvCxnSpPr/>
          <p:nvPr/>
        </p:nvCxnSpPr>
        <p:spPr>
          <a:xfrm>
            <a:off x="423862" y="541337"/>
            <a:ext cx="2592300" cy="0"/>
          </a:xfrm>
          <a:prstGeom prst="straightConnector1">
            <a:avLst/>
          </a:prstGeom>
          <a:noFill/>
          <a:ln cap="flat" cmpd="sng" w="28575">
            <a:solidFill>
              <a:srgbClr val="F2F2F2"/>
            </a:solidFill>
            <a:prstDash val="solid"/>
            <a:miter lim="800000"/>
            <a:headEnd len="sm" w="sm" type="none"/>
            <a:tailEnd len="sm" w="sm" type="none"/>
          </a:ln>
        </p:spPr>
      </p:cxnSp>
      <p:cxnSp>
        <p:nvCxnSpPr>
          <p:cNvPr id="398" name="Google Shape;398;p22"/>
          <p:cNvCxnSpPr/>
          <p:nvPr/>
        </p:nvCxnSpPr>
        <p:spPr>
          <a:xfrm>
            <a:off x="3276600" y="549275"/>
            <a:ext cx="5327700" cy="0"/>
          </a:xfrm>
          <a:prstGeom prst="straightConnector1">
            <a:avLst/>
          </a:prstGeom>
          <a:noFill/>
          <a:ln cap="flat" cmpd="sng" w="28575">
            <a:solidFill>
              <a:srgbClr val="3B5AA8"/>
            </a:solidFill>
            <a:prstDash val="solid"/>
            <a:miter lim="800000"/>
            <a:headEnd len="sm" w="sm" type="none"/>
            <a:tailEnd len="sm" w="sm" type="none"/>
          </a:ln>
        </p:spPr>
      </p:cxnSp>
      <p:sp>
        <p:nvSpPr>
          <p:cNvPr id="399" name="Google Shape;399;p22"/>
          <p:cNvSpPr txBox="1"/>
          <p:nvPr/>
        </p:nvSpPr>
        <p:spPr>
          <a:xfrm>
            <a:off x="301763" y="703193"/>
            <a:ext cx="3085421" cy="2619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화면설계서 - </a:t>
            </a:r>
            <a:r>
              <a:rPr b="1" i="0" lang="en-US" sz="1000" u="none" cap="none" strike="noStrike">
                <a:solidFill>
                  <a:schemeClr val="lt1"/>
                </a:solidFill>
                <a:latin typeface="Malgun Gothic"/>
                <a:ea typeface="Malgun Gothic"/>
                <a:cs typeface="Malgun Gothic"/>
                <a:sym typeface="Malgun Gothic"/>
              </a:rPr>
              <a:t>사용자 인터페이스(sw)</a:t>
            </a:r>
            <a:endParaRPr b="0" i="0" sz="1400" u="none" cap="none" strike="noStrike">
              <a:solidFill>
                <a:srgbClr val="000000"/>
              </a:solidFill>
              <a:latin typeface="Arial"/>
              <a:ea typeface="Arial"/>
              <a:cs typeface="Arial"/>
              <a:sym typeface="Arial"/>
            </a:endParaRPr>
          </a:p>
        </p:txBody>
      </p:sp>
      <p:pic>
        <p:nvPicPr>
          <p:cNvPr id="400" name="Google Shape;400;p22"/>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401" name="Google Shape;401;p22"/>
          <p:cNvSpPr/>
          <p:nvPr/>
        </p:nvSpPr>
        <p:spPr>
          <a:xfrm flipH="1" rot="10800000">
            <a:off x="-577850" y="-576263"/>
            <a:ext cx="1181100" cy="1166813"/>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402" name="Google Shape;402;p22"/>
          <p:cNvSpPr txBox="1"/>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sp>
        <p:nvSpPr>
          <p:cNvPr id="403" name="Google Shape;403;p22"/>
          <p:cNvSpPr txBox="1"/>
          <p:nvPr/>
        </p:nvSpPr>
        <p:spPr>
          <a:xfrm>
            <a:off x="3851275" y="549275"/>
            <a:ext cx="5113200" cy="307800"/>
          </a:xfrm>
          <a:prstGeom prst="rect">
            <a:avLst/>
          </a:prstGeom>
          <a:noFill/>
          <a:ln>
            <a:noFill/>
          </a:ln>
        </p:spPr>
        <p:txBody>
          <a:bodyPr anchorCtr="0" anchor="t" bIns="45700" lIns="91425" spcFirstLastPara="1" rIns="91425" wrap="square" tIns="45700">
            <a:spAutoFit/>
          </a:bodyPr>
          <a:lstStyle/>
          <a:p>
            <a:pPr indent="-265112" lvl="0" marL="265112" marR="0" rtl="0" algn="r">
              <a:lnSpc>
                <a:spcPct val="100000"/>
              </a:lnSpc>
              <a:spcBef>
                <a:spcPts val="0"/>
              </a:spcBef>
              <a:spcAft>
                <a:spcPts val="0"/>
              </a:spcAft>
              <a:buClr>
                <a:srgbClr val="FF0000"/>
              </a:buClr>
              <a:buSzPts val="1600"/>
              <a:buFont typeface="Malgun Gothic"/>
              <a:buNone/>
            </a:pPr>
            <a:r>
              <a:t/>
            </a:r>
            <a:endParaRPr b="0" i="0" sz="1400" u="none" cap="none" strike="noStrike">
              <a:solidFill>
                <a:srgbClr val="000000"/>
              </a:solidFill>
              <a:latin typeface="Arial"/>
              <a:ea typeface="Arial"/>
              <a:cs typeface="Arial"/>
              <a:sym typeface="Arial"/>
            </a:endParaRPr>
          </a:p>
        </p:txBody>
      </p:sp>
      <p:pic>
        <p:nvPicPr>
          <p:cNvPr id="404" name="Google Shape;404;p22"/>
          <p:cNvPicPr preferRelativeResize="0"/>
          <p:nvPr/>
        </p:nvPicPr>
        <p:blipFill rotWithShape="1">
          <a:blip r:embed="rId4">
            <a:alphaModFix/>
          </a:blip>
          <a:srcRect b="0" l="0" r="0" t="0"/>
          <a:stretch/>
        </p:blipFill>
        <p:spPr>
          <a:xfrm>
            <a:off x="8096250" y="125412"/>
            <a:ext cx="868362" cy="279401"/>
          </a:xfrm>
          <a:prstGeom prst="rect">
            <a:avLst/>
          </a:prstGeom>
          <a:noFill/>
          <a:ln>
            <a:noFill/>
          </a:ln>
        </p:spPr>
      </p:pic>
      <p:sp>
        <p:nvSpPr>
          <p:cNvPr id="405" name="Google Shape;405;p22"/>
          <p:cNvSpPr/>
          <p:nvPr/>
        </p:nvSpPr>
        <p:spPr>
          <a:xfrm>
            <a:off x="446087" y="6445250"/>
            <a:ext cx="8251800" cy="3684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Malgun Gothic"/>
              <a:buNone/>
            </a:pPr>
            <a:r>
              <a:t/>
            </a:r>
            <a:endParaRPr b="0" i="0" sz="1400" u="none" cap="none" strike="noStrike">
              <a:solidFill>
                <a:srgbClr val="000000"/>
              </a:solidFill>
              <a:latin typeface="Arial"/>
              <a:ea typeface="Arial"/>
              <a:cs typeface="Arial"/>
              <a:sym typeface="Arial"/>
            </a:endParaRPr>
          </a:p>
        </p:txBody>
      </p:sp>
      <p:pic>
        <p:nvPicPr>
          <p:cNvPr id="406" name="Google Shape;406;p22"/>
          <p:cNvPicPr preferRelativeResize="0"/>
          <p:nvPr/>
        </p:nvPicPr>
        <p:blipFill rotWithShape="1">
          <a:blip r:embed="rId5">
            <a:alphaModFix/>
          </a:blip>
          <a:srcRect b="0" l="0" r="0" t="0"/>
          <a:stretch/>
        </p:blipFill>
        <p:spPr>
          <a:xfrm>
            <a:off x="152400" y="1278000"/>
            <a:ext cx="8839201" cy="475889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3"/>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412" name="Google Shape;412;p23"/>
          <p:cNvCxnSpPr/>
          <p:nvPr/>
        </p:nvCxnSpPr>
        <p:spPr>
          <a:xfrm>
            <a:off x="423862" y="541337"/>
            <a:ext cx="2592300" cy="0"/>
          </a:xfrm>
          <a:prstGeom prst="straightConnector1">
            <a:avLst/>
          </a:prstGeom>
          <a:noFill/>
          <a:ln cap="flat" cmpd="sng" w="28575">
            <a:solidFill>
              <a:srgbClr val="F2F2F2"/>
            </a:solidFill>
            <a:prstDash val="solid"/>
            <a:miter lim="800000"/>
            <a:headEnd len="sm" w="sm" type="none"/>
            <a:tailEnd len="sm" w="sm" type="none"/>
          </a:ln>
        </p:spPr>
      </p:cxnSp>
      <p:cxnSp>
        <p:nvCxnSpPr>
          <p:cNvPr id="413" name="Google Shape;413;p23"/>
          <p:cNvCxnSpPr/>
          <p:nvPr/>
        </p:nvCxnSpPr>
        <p:spPr>
          <a:xfrm>
            <a:off x="3276600" y="549275"/>
            <a:ext cx="5327700" cy="0"/>
          </a:xfrm>
          <a:prstGeom prst="straightConnector1">
            <a:avLst/>
          </a:prstGeom>
          <a:noFill/>
          <a:ln cap="flat" cmpd="sng" w="28575">
            <a:solidFill>
              <a:srgbClr val="3B5AA8"/>
            </a:solidFill>
            <a:prstDash val="solid"/>
            <a:miter lim="800000"/>
            <a:headEnd len="sm" w="sm" type="none"/>
            <a:tailEnd len="sm" w="sm" type="none"/>
          </a:ln>
        </p:spPr>
      </p:cxnSp>
      <p:sp>
        <p:nvSpPr>
          <p:cNvPr id="414" name="Google Shape;414;p23"/>
          <p:cNvSpPr txBox="1"/>
          <p:nvPr/>
        </p:nvSpPr>
        <p:spPr>
          <a:xfrm>
            <a:off x="301763" y="703193"/>
            <a:ext cx="3085421" cy="26195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화면설계서 - </a:t>
            </a:r>
            <a:r>
              <a:rPr b="1" i="0" lang="en-US" sz="1000" u="none" cap="none" strike="noStrike">
                <a:solidFill>
                  <a:schemeClr val="lt1"/>
                </a:solidFill>
                <a:latin typeface="Malgun Gothic"/>
                <a:ea typeface="Malgun Gothic"/>
                <a:cs typeface="Malgun Gothic"/>
                <a:sym typeface="Malgun Gothic"/>
              </a:rPr>
              <a:t>사용자 인터페이스(sw)</a:t>
            </a:r>
            <a:endParaRPr b="0" i="0" sz="1400" u="none" cap="none" strike="noStrike">
              <a:solidFill>
                <a:srgbClr val="000000"/>
              </a:solidFill>
              <a:latin typeface="Arial"/>
              <a:ea typeface="Arial"/>
              <a:cs typeface="Arial"/>
              <a:sym typeface="Arial"/>
            </a:endParaRPr>
          </a:p>
        </p:txBody>
      </p:sp>
      <p:pic>
        <p:nvPicPr>
          <p:cNvPr id="415" name="Google Shape;415;p23"/>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416" name="Google Shape;416;p23"/>
          <p:cNvSpPr/>
          <p:nvPr/>
        </p:nvSpPr>
        <p:spPr>
          <a:xfrm flipH="1" rot="10800000">
            <a:off x="-577850" y="-576263"/>
            <a:ext cx="1181100" cy="1166813"/>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417" name="Google Shape;417;p23"/>
          <p:cNvSpPr txBox="1"/>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sp>
        <p:nvSpPr>
          <p:cNvPr id="418" name="Google Shape;418;p23"/>
          <p:cNvSpPr txBox="1"/>
          <p:nvPr/>
        </p:nvSpPr>
        <p:spPr>
          <a:xfrm>
            <a:off x="3851275" y="549275"/>
            <a:ext cx="5113200" cy="307800"/>
          </a:xfrm>
          <a:prstGeom prst="rect">
            <a:avLst/>
          </a:prstGeom>
          <a:noFill/>
          <a:ln>
            <a:noFill/>
          </a:ln>
        </p:spPr>
        <p:txBody>
          <a:bodyPr anchorCtr="0" anchor="t" bIns="45700" lIns="91425" spcFirstLastPara="1" rIns="91425" wrap="square" tIns="45700">
            <a:spAutoFit/>
          </a:bodyPr>
          <a:lstStyle/>
          <a:p>
            <a:pPr indent="-265112" lvl="0" marL="265112" marR="0" rtl="0" algn="r">
              <a:lnSpc>
                <a:spcPct val="100000"/>
              </a:lnSpc>
              <a:spcBef>
                <a:spcPts val="0"/>
              </a:spcBef>
              <a:spcAft>
                <a:spcPts val="0"/>
              </a:spcAft>
              <a:buClr>
                <a:srgbClr val="FF0000"/>
              </a:buClr>
              <a:buSzPts val="1600"/>
              <a:buFont typeface="Malgun Gothic"/>
              <a:buNone/>
            </a:pPr>
            <a:r>
              <a:t/>
            </a:r>
            <a:endParaRPr b="0" i="0" sz="1400" u="none" cap="none" strike="noStrike">
              <a:solidFill>
                <a:srgbClr val="000000"/>
              </a:solidFill>
              <a:latin typeface="Arial"/>
              <a:ea typeface="Arial"/>
              <a:cs typeface="Arial"/>
              <a:sym typeface="Arial"/>
            </a:endParaRPr>
          </a:p>
        </p:txBody>
      </p:sp>
      <p:pic>
        <p:nvPicPr>
          <p:cNvPr id="419" name="Google Shape;419;p23"/>
          <p:cNvPicPr preferRelativeResize="0"/>
          <p:nvPr/>
        </p:nvPicPr>
        <p:blipFill rotWithShape="1">
          <a:blip r:embed="rId4">
            <a:alphaModFix/>
          </a:blip>
          <a:srcRect b="0" l="0" r="0" t="0"/>
          <a:stretch/>
        </p:blipFill>
        <p:spPr>
          <a:xfrm>
            <a:off x="8096250" y="125412"/>
            <a:ext cx="868362" cy="279401"/>
          </a:xfrm>
          <a:prstGeom prst="rect">
            <a:avLst/>
          </a:prstGeom>
          <a:noFill/>
          <a:ln>
            <a:noFill/>
          </a:ln>
        </p:spPr>
      </p:pic>
      <p:sp>
        <p:nvSpPr>
          <p:cNvPr id="420" name="Google Shape;420;p23"/>
          <p:cNvSpPr/>
          <p:nvPr/>
        </p:nvSpPr>
        <p:spPr>
          <a:xfrm>
            <a:off x="446087" y="6445250"/>
            <a:ext cx="8251800" cy="3684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Malgun Gothic"/>
              <a:buNone/>
            </a:pPr>
            <a:r>
              <a:t/>
            </a:r>
            <a:endParaRPr b="0" i="0" sz="1400" u="none" cap="none" strike="noStrike">
              <a:solidFill>
                <a:srgbClr val="000000"/>
              </a:solidFill>
              <a:latin typeface="Arial"/>
              <a:ea typeface="Arial"/>
              <a:cs typeface="Arial"/>
              <a:sym typeface="Arial"/>
            </a:endParaRPr>
          </a:p>
        </p:txBody>
      </p:sp>
      <p:pic>
        <p:nvPicPr>
          <p:cNvPr id="421" name="Google Shape;421;p23"/>
          <p:cNvPicPr preferRelativeResize="0"/>
          <p:nvPr/>
        </p:nvPicPr>
        <p:blipFill rotWithShape="1">
          <a:blip r:embed="rId5">
            <a:alphaModFix/>
          </a:blip>
          <a:srcRect b="0" l="0" r="0" t="0"/>
          <a:stretch/>
        </p:blipFill>
        <p:spPr>
          <a:xfrm>
            <a:off x="223170" y="1296738"/>
            <a:ext cx="8730792" cy="480233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4"/>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427" name="Google Shape;427;p24"/>
          <p:cNvCxnSpPr/>
          <p:nvPr/>
        </p:nvCxnSpPr>
        <p:spPr>
          <a:xfrm>
            <a:off x="423862" y="541337"/>
            <a:ext cx="2592300" cy="0"/>
          </a:xfrm>
          <a:prstGeom prst="straightConnector1">
            <a:avLst/>
          </a:prstGeom>
          <a:noFill/>
          <a:ln cap="flat" cmpd="sng" w="28575">
            <a:solidFill>
              <a:srgbClr val="F2F2F2"/>
            </a:solidFill>
            <a:prstDash val="solid"/>
            <a:miter lim="800000"/>
            <a:headEnd len="sm" w="sm" type="none"/>
            <a:tailEnd len="sm" w="sm" type="none"/>
          </a:ln>
        </p:spPr>
      </p:cxnSp>
      <p:cxnSp>
        <p:nvCxnSpPr>
          <p:cNvPr id="428" name="Google Shape;428;p24"/>
          <p:cNvCxnSpPr/>
          <p:nvPr/>
        </p:nvCxnSpPr>
        <p:spPr>
          <a:xfrm>
            <a:off x="3276600" y="549275"/>
            <a:ext cx="5327700" cy="0"/>
          </a:xfrm>
          <a:prstGeom prst="straightConnector1">
            <a:avLst/>
          </a:prstGeom>
          <a:noFill/>
          <a:ln cap="flat" cmpd="sng" w="28575">
            <a:solidFill>
              <a:srgbClr val="3B5AA8"/>
            </a:solidFill>
            <a:prstDash val="solid"/>
            <a:miter lim="800000"/>
            <a:headEnd len="sm" w="sm" type="none"/>
            <a:tailEnd len="sm" w="sm" type="none"/>
          </a:ln>
        </p:spPr>
      </p:cxnSp>
      <p:sp>
        <p:nvSpPr>
          <p:cNvPr id="429" name="Google Shape;429;p24"/>
          <p:cNvSpPr txBox="1"/>
          <p:nvPr/>
        </p:nvSpPr>
        <p:spPr>
          <a:xfrm>
            <a:off x="290720" y="703193"/>
            <a:ext cx="3019160" cy="3834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화면설계서 - </a:t>
            </a:r>
            <a:r>
              <a:rPr b="1" i="0" lang="en-US" sz="1000" u="none" cap="none" strike="noStrike">
                <a:solidFill>
                  <a:schemeClr val="lt1"/>
                </a:solidFill>
                <a:latin typeface="Malgun Gothic"/>
                <a:ea typeface="Malgun Gothic"/>
                <a:cs typeface="Malgun Gothic"/>
                <a:sym typeface="Malgun Gothic"/>
              </a:rPr>
              <a:t>사용자 인터페이스(sw)</a:t>
            </a:r>
            <a:endParaRPr b="0" i="0" sz="1400" u="none" cap="none" strike="noStrike">
              <a:solidFill>
                <a:srgbClr val="000000"/>
              </a:solidFill>
              <a:latin typeface="Arial"/>
              <a:ea typeface="Arial"/>
              <a:cs typeface="Arial"/>
              <a:sym typeface="Arial"/>
            </a:endParaRPr>
          </a:p>
        </p:txBody>
      </p:sp>
      <p:pic>
        <p:nvPicPr>
          <p:cNvPr id="430" name="Google Shape;430;p24"/>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431" name="Google Shape;431;p24"/>
          <p:cNvSpPr/>
          <p:nvPr/>
        </p:nvSpPr>
        <p:spPr>
          <a:xfrm flipH="1" rot="10800000">
            <a:off x="-577850" y="-576263"/>
            <a:ext cx="1181100" cy="1166813"/>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432" name="Google Shape;432;p24"/>
          <p:cNvSpPr txBox="1"/>
          <p:nvPr/>
        </p:nvSpPr>
        <p:spPr>
          <a:xfrm>
            <a:off x="3124200" y="65087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sp>
        <p:nvSpPr>
          <p:cNvPr id="433" name="Google Shape;433;p24"/>
          <p:cNvSpPr txBox="1"/>
          <p:nvPr/>
        </p:nvSpPr>
        <p:spPr>
          <a:xfrm>
            <a:off x="3851275" y="549275"/>
            <a:ext cx="5113200" cy="307800"/>
          </a:xfrm>
          <a:prstGeom prst="rect">
            <a:avLst/>
          </a:prstGeom>
          <a:noFill/>
          <a:ln>
            <a:noFill/>
          </a:ln>
        </p:spPr>
        <p:txBody>
          <a:bodyPr anchorCtr="0" anchor="t" bIns="45700" lIns="91425" spcFirstLastPara="1" rIns="91425" wrap="square" tIns="45700">
            <a:spAutoFit/>
          </a:bodyPr>
          <a:lstStyle/>
          <a:p>
            <a:pPr indent="-265112" lvl="0" marL="265112" marR="0" rtl="0" algn="r">
              <a:lnSpc>
                <a:spcPct val="100000"/>
              </a:lnSpc>
              <a:spcBef>
                <a:spcPts val="0"/>
              </a:spcBef>
              <a:spcAft>
                <a:spcPts val="0"/>
              </a:spcAft>
              <a:buClr>
                <a:srgbClr val="FF0000"/>
              </a:buClr>
              <a:buSzPts val="1600"/>
              <a:buFont typeface="Malgun Gothic"/>
              <a:buNone/>
            </a:pPr>
            <a:r>
              <a:t/>
            </a:r>
            <a:endParaRPr b="0" i="0" sz="1400" u="none" cap="none" strike="noStrike">
              <a:solidFill>
                <a:srgbClr val="000000"/>
              </a:solidFill>
              <a:latin typeface="Arial"/>
              <a:ea typeface="Arial"/>
              <a:cs typeface="Arial"/>
              <a:sym typeface="Arial"/>
            </a:endParaRPr>
          </a:p>
        </p:txBody>
      </p:sp>
      <p:pic>
        <p:nvPicPr>
          <p:cNvPr id="434" name="Google Shape;434;p24"/>
          <p:cNvPicPr preferRelativeResize="0"/>
          <p:nvPr/>
        </p:nvPicPr>
        <p:blipFill rotWithShape="1">
          <a:blip r:embed="rId4">
            <a:alphaModFix/>
          </a:blip>
          <a:srcRect b="0" l="0" r="0" t="0"/>
          <a:stretch/>
        </p:blipFill>
        <p:spPr>
          <a:xfrm>
            <a:off x="8096250" y="125412"/>
            <a:ext cx="868362" cy="279401"/>
          </a:xfrm>
          <a:prstGeom prst="rect">
            <a:avLst/>
          </a:prstGeom>
          <a:noFill/>
          <a:ln>
            <a:noFill/>
          </a:ln>
        </p:spPr>
      </p:pic>
      <p:pic>
        <p:nvPicPr>
          <p:cNvPr id="435" name="Google Shape;435;p24"/>
          <p:cNvPicPr preferRelativeResize="0"/>
          <p:nvPr/>
        </p:nvPicPr>
        <p:blipFill rotWithShape="1">
          <a:blip r:embed="rId5">
            <a:alphaModFix/>
          </a:blip>
          <a:srcRect b="0" l="0" r="0" t="0"/>
          <a:stretch/>
        </p:blipFill>
        <p:spPr>
          <a:xfrm>
            <a:off x="152400" y="1278000"/>
            <a:ext cx="8731197" cy="50783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5"/>
          <p:cNvSpPr txBox="1"/>
          <p:nvPr/>
        </p:nvSpPr>
        <p:spPr>
          <a:xfrm>
            <a:off x="107950" y="0"/>
            <a:ext cx="3095625" cy="1125537"/>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441" name="Google Shape;441;p25"/>
          <p:cNvCxnSpPr/>
          <p:nvPr/>
        </p:nvCxnSpPr>
        <p:spPr>
          <a:xfrm>
            <a:off x="423862" y="541337"/>
            <a:ext cx="2592387" cy="0"/>
          </a:xfrm>
          <a:prstGeom prst="straightConnector1">
            <a:avLst/>
          </a:prstGeom>
          <a:noFill/>
          <a:ln cap="flat" cmpd="sng" w="28575">
            <a:solidFill>
              <a:srgbClr val="F2F2F2"/>
            </a:solidFill>
            <a:prstDash val="solid"/>
            <a:miter lim="800000"/>
            <a:headEnd len="sm" w="sm" type="none"/>
            <a:tailEnd len="sm" w="sm" type="none"/>
          </a:ln>
        </p:spPr>
      </p:cxnSp>
      <p:cxnSp>
        <p:nvCxnSpPr>
          <p:cNvPr id="442" name="Google Shape;442;p25"/>
          <p:cNvCxnSpPr/>
          <p:nvPr/>
        </p:nvCxnSpPr>
        <p:spPr>
          <a:xfrm>
            <a:off x="3276600" y="549275"/>
            <a:ext cx="5327650" cy="0"/>
          </a:xfrm>
          <a:prstGeom prst="straightConnector1">
            <a:avLst/>
          </a:prstGeom>
          <a:noFill/>
          <a:ln cap="flat" cmpd="sng" w="28575">
            <a:solidFill>
              <a:srgbClr val="3B5AA8"/>
            </a:solidFill>
            <a:prstDash val="solid"/>
            <a:miter lim="800000"/>
            <a:headEnd len="sm" w="sm" type="none"/>
            <a:tailEnd len="sm" w="sm" type="none"/>
          </a:ln>
        </p:spPr>
      </p:cxnSp>
      <p:sp>
        <p:nvSpPr>
          <p:cNvPr id="443" name="Google Shape;443;p25"/>
          <p:cNvSpPr txBox="1"/>
          <p:nvPr/>
        </p:nvSpPr>
        <p:spPr>
          <a:xfrm>
            <a:off x="323850" y="692150"/>
            <a:ext cx="2879725" cy="296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엔티티관계도 - ERD</a:t>
            </a:r>
            <a:endParaRPr b="0" i="0" sz="1400" u="none" cap="none" strike="noStrike">
              <a:solidFill>
                <a:srgbClr val="000000"/>
              </a:solidFill>
              <a:latin typeface="Arial"/>
              <a:ea typeface="Arial"/>
              <a:cs typeface="Arial"/>
              <a:sym typeface="Arial"/>
            </a:endParaRPr>
          </a:p>
        </p:txBody>
      </p:sp>
      <p:pic>
        <p:nvPicPr>
          <p:cNvPr id="444" name="Google Shape;444;p25"/>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445" name="Google Shape;445;p25"/>
          <p:cNvSpPr/>
          <p:nvPr/>
        </p:nvSpPr>
        <p:spPr>
          <a:xfrm flipH="1" rot="10800000">
            <a:off x="-577850" y="-576262"/>
            <a:ext cx="1181100" cy="1166812"/>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446" name="Google Shape;446;p25"/>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sp>
        <p:nvSpPr>
          <p:cNvPr id="447" name="Google Shape;447;p25"/>
          <p:cNvSpPr txBox="1"/>
          <p:nvPr/>
        </p:nvSpPr>
        <p:spPr>
          <a:xfrm>
            <a:off x="0" y="0"/>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id="448" name="Google Shape;448;p25"/>
          <p:cNvPicPr preferRelativeResize="0"/>
          <p:nvPr/>
        </p:nvPicPr>
        <p:blipFill rotWithShape="1">
          <a:blip r:embed="rId4">
            <a:alphaModFix/>
          </a:blip>
          <a:srcRect b="0" l="0" r="0" t="0"/>
          <a:stretch/>
        </p:blipFill>
        <p:spPr>
          <a:xfrm>
            <a:off x="8096250" y="125412"/>
            <a:ext cx="868362" cy="279400"/>
          </a:xfrm>
          <a:prstGeom prst="rect">
            <a:avLst/>
          </a:prstGeom>
          <a:noFill/>
          <a:ln>
            <a:noFill/>
          </a:ln>
        </p:spPr>
      </p:pic>
      <p:pic>
        <p:nvPicPr>
          <p:cNvPr id="449" name="Google Shape;449;p25"/>
          <p:cNvPicPr preferRelativeResize="0"/>
          <p:nvPr/>
        </p:nvPicPr>
        <p:blipFill rotWithShape="1">
          <a:blip r:embed="rId5">
            <a:alphaModFix/>
          </a:blip>
          <a:srcRect b="0" l="0" r="0" t="0"/>
          <a:stretch/>
        </p:blipFill>
        <p:spPr>
          <a:xfrm>
            <a:off x="152400" y="1277937"/>
            <a:ext cx="8839199" cy="47610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26"/>
          <p:cNvSpPr txBox="1"/>
          <p:nvPr/>
        </p:nvSpPr>
        <p:spPr>
          <a:xfrm>
            <a:off x="107950" y="0"/>
            <a:ext cx="3095625" cy="1125537"/>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455" name="Google Shape;455;p26"/>
          <p:cNvCxnSpPr/>
          <p:nvPr/>
        </p:nvCxnSpPr>
        <p:spPr>
          <a:xfrm>
            <a:off x="423862" y="541337"/>
            <a:ext cx="2592387" cy="0"/>
          </a:xfrm>
          <a:prstGeom prst="straightConnector1">
            <a:avLst/>
          </a:prstGeom>
          <a:noFill/>
          <a:ln cap="flat" cmpd="sng" w="28575">
            <a:solidFill>
              <a:srgbClr val="F2F2F2"/>
            </a:solidFill>
            <a:prstDash val="solid"/>
            <a:miter lim="800000"/>
            <a:headEnd len="sm" w="sm" type="none"/>
            <a:tailEnd len="sm" w="sm" type="none"/>
          </a:ln>
        </p:spPr>
      </p:cxnSp>
      <p:cxnSp>
        <p:nvCxnSpPr>
          <p:cNvPr id="456" name="Google Shape;456;p26"/>
          <p:cNvCxnSpPr/>
          <p:nvPr/>
        </p:nvCxnSpPr>
        <p:spPr>
          <a:xfrm>
            <a:off x="3276600" y="549275"/>
            <a:ext cx="5327650" cy="0"/>
          </a:xfrm>
          <a:prstGeom prst="straightConnector1">
            <a:avLst/>
          </a:prstGeom>
          <a:noFill/>
          <a:ln cap="flat" cmpd="sng" w="28575">
            <a:solidFill>
              <a:srgbClr val="3B5AA8"/>
            </a:solidFill>
            <a:prstDash val="solid"/>
            <a:miter lim="800000"/>
            <a:headEnd len="sm" w="sm" type="none"/>
            <a:tailEnd len="sm" w="sm" type="none"/>
          </a:ln>
        </p:spPr>
      </p:cxnSp>
      <p:sp>
        <p:nvSpPr>
          <p:cNvPr id="457" name="Google Shape;457;p26"/>
          <p:cNvSpPr txBox="1"/>
          <p:nvPr/>
        </p:nvSpPr>
        <p:spPr>
          <a:xfrm>
            <a:off x="323850" y="692150"/>
            <a:ext cx="2808287" cy="296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기능 처리도(기능 흐름도)</a:t>
            </a:r>
            <a:endParaRPr b="0" i="0" sz="1400" u="none" cap="none" strike="noStrike">
              <a:solidFill>
                <a:srgbClr val="000000"/>
              </a:solidFill>
              <a:latin typeface="Arial"/>
              <a:ea typeface="Arial"/>
              <a:cs typeface="Arial"/>
              <a:sym typeface="Arial"/>
            </a:endParaRPr>
          </a:p>
        </p:txBody>
      </p:sp>
      <p:pic>
        <p:nvPicPr>
          <p:cNvPr id="458" name="Google Shape;458;p26"/>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459" name="Google Shape;459;p26"/>
          <p:cNvSpPr/>
          <p:nvPr/>
        </p:nvSpPr>
        <p:spPr>
          <a:xfrm flipH="1" rot="10800000">
            <a:off x="-577850" y="-576262"/>
            <a:ext cx="1181100" cy="1166812"/>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460" name="Google Shape;460;p26"/>
          <p:cNvSpPr txBox="1"/>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graphicFrame>
        <p:nvGraphicFramePr>
          <p:cNvPr id="461" name="Google Shape;461;p26"/>
          <p:cNvGraphicFramePr/>
          <p:nvPr/>
        </p:nvGraphicFramePr>
        <p:xfrm>
          <a:off x="168275" y="1398587"/>
          <a:ext cx="3000000" cy="3000000"/>
        </p:xfrm>
        <a:graphic>
          <a:graphicData uri="http://schemas.openxmlformats.org/drawingml/2006/table">
            <a:tbl>
              <a:tblPr>
                <a:noFill/>
                <a:tableStyleId>{610AD1ED-104E-4B32-A36E-72CAB5186C29}</a:tableStyleId>
              </a:tblPr>
              <a:tblGrid>
                <a:gridCol w="1019175"/>
                <a:gridCol w="1655750"/>
                <a:gridCol w="1008050"/>
                <a:gridCol w="2016125"/>
                <a:gridCol w="720725"/>
                <a:gridCol w="1079500"/>
                <a:gridCol w="649275"/>
                <a:gridCol w="717550"/>
              </a:tblGrid>
              <a:tr h="287325">
                <a:tc>
                  <a:txBody>
                    <a:bodyPr/>
                    <a:lstStyle/>
                    <a:p>
                      <a:pPr indent="0" lvl="0" marL="0" marR="0" rtl="0" algn="ctr">
                        <a:lnSpc>
                          <a:spcPct val="100000"/>
                        </a:lnSpc>
                        <a:spcBef>
                          <a:spcPts val="0"/>
                        </a:spcBef>
                        <a:spcAft>
                          <a:spcPts val="0"/>
                        </a:spcAft>
                        <a:buClr>
                          <a:srgbClr val="3B5AA8"/>
                        </a:buClr>
                        <a:buSzPts val="1000"/>
                        <a:buFont typeface="Malgun Gothic"/>
                        <a:buNone/>
                      </a:pPr>
                      <a:r>
                        <a:rPr b="1" i="0" lang="en-US" sz="1000" u="none" cap="none" strike="noStrike">
                          <a:solidFill>
                            <a:srgbClr val="3B5AA8"/>
                          </a:solidFill>
                          <a:latin typeface="Malgun Gothic"/>
                          <a:ea typeface="Malgun Gothic"/>
                          <a:cs typeface="Malgun Gothic"/>
                          <a:sym typeface="Malgun Gothic"/>
                        </a:rPr>
                        <a:t>프로그램 ID</a:t>
                      </a:r>
                      <a:endParaRPr sz="1400" u="none" cap="none" strike="noStrike"/>
                    </a:p>
                  </a:txBody>
                  <a:tcPr marT="45675" marB="45675" marR="91450" marL="91450" anchor="ctr">
                    <a:lnL cap="flat" cmpd="sng" w="12700">
                      <a:solidFill>
                        <a:schemeClr val="lt1"/>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77787B"/>
                      </a:solidFill>
                      <a:prstDash val="solid"/>
                      <a:round/>
                      <a:headEnd len="sm" w="sm" type="none"/>
                      <a:tailEnd len="sm" w="sm" type="none"/>
                    </a:lnT>
                    <a:lnB cap="flat" cmpd="sng" w="12700">
                      <a:solidFill>
                        <a:srgbClr val="77787B"/>
                      </a:solidFill>
                      <a:prstDash val="solid"/>
                      <a:round/>
                      <a:headEnd len="sm" w="sm" type="none"/>
                      <a:tailEnd len="sm" w="sm" type="none"/>
                    </a:lnB>
                    <a:solidFill>
                      <a:srgbClr val="B9CDE5">
                        <a:alpha val="49411"/>
                      </a:srgbClr>
                    </a:solidFill>
                  </a:tcPr>
                </a:tc>
                <a:tc>
                  <a:txBody>
                    <a:bodyPr/>
                    <a:lstStyle/>
                    <a:p>
                      <a:pPr indent="0" lvl="0" marL="0" marR="0" rtl="0" algn="l">
                        <a:lnSpc>
                          <a:spcPct val="100000"/>
                        </a:lnSpc>
                        <a:spcBef>
                          <a:spcPts val="0"/>
                        </a:spcBef>
                        <a:spcAft>
                          <a:spcPts val="0"/>
                        </a:spcAft>
                        <a:buClr>
                          <a:schemeClr val="dk1"/>
                        </a:buClr>
                        <a:buSzPts val="1000"/>
                        <a:buFont typeface="Malgun Gothic"/>
                        <a:buNone/>
                      </a:pPr>
                      <a:r>
                        <a:rPr lang="en-US" sz="1000" u="none" cap="none" strike="noStrike">
                          <a:solidFill>
                            <a:schemeClr val="dk1"/>
                          </a:solidFill>
                          <a:latin typeface="Malgun Gothic"/>
                          <a:ea typeface="Malgun Gothic"/>
                          <a:cs typeface="Malgun Gothic"/>
                          <a:sym typeface="Malgun Gothic"/>
                        </a:rPr>
                        <a:t>PF_Diagnosis</a:t>
                      </a:r>
                      <a:endParaRPr sz="1400" u="none" cap="none" strike="noStrike"/>
                    </a:p>
                  </a:txBody>
                  <a:tcPr marT="45675" marB="4567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77787B"/>
                      </a:solidFill>
                      <a:prstDash val="solid"/>
                      <a:round/>
                      <a:headEnd len="sm" w="sm" type="none"/>
                      <a:tailEnd len="sm" w="sm" type="none"/>
                    </a:lnT>
                    <a:lnB cap="flat" cmpd="sng" w="12700">
                      <a:solidFill>
                        <a:srgbClr val="77787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3B5AA8"/>
                        </a:buClr>
                        <a:buSzPts val="1000"/>
                        <a:buFont typeface="Malgun Gothic"/>
                        <a:buNone/>
                      </a:pPr>
                      <a:r>
                        <a:rPr b="1" i="0" lang="en-US" sz="1000" u="none" cap="none" strike="noStrike">
                          <a:solidFill>
                            <a:srgbClr val="3B5AA8"/>
                          </a:solidFill>
                          <a:latin typeface="Malgun Gothic"/>
                          <a:ea typeface="Malgun Gothic"/>
                          <a:cs typeface="Malgun Gothic"/>
                          <a:sym typeface="Malgun Gothic"/>
                        </a:rPr>
                        <a:t>프로그램 명</a:t>
                      </a:r>
                      <a:endParaRPr sz="1400" u="none" cap="none" strike="noStrike"/>
                    </a:p>
                  </a:txBody>
                  <a:tcPr marT="45675" marB="4567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77787B"/>
                      </a:solidFill>
                      <a:prstDash val="solid"/>
                      <a:round/>
                      <a:headEnd len="sm" w="sm" type="none"/>
                      <a:tailEnd len="sm" w="sm" type="none"/>
                    </a:lnT>
                    <a:lnB cap="flat" cmpd="sng" w="12700">
                      <a:solidFill>
                        <a:srgbClr val="77787B"/>
                      </a:solidFill>
                      <a:prstDash val="solid"/>
                      <a:round/>
                      <a:headEnd len="sm" w="sm" type="none"/>
                      <a:tailEnd len="sm" w="sm" type="none"/>
                    </a:lnB>
                    <a:solidFill>
                      <a:srgbClr val="B9CDE5">
                        <a:alpha val="49411"/>
                      </a:srgbClr>
                    </a:solidFill>
                  </a:tcPr>
                </a:tc>
                <a:tc>
                  <a:txBody>
                    <a:bodyPr/>
                    <a:lstStyle/>
                    <a:p>
                      <a:pPr indent="0" lvl="0" marL="0" marR="0" rtl="0" algn="l">
                        <a:lnSpc>
                          <a:spcPct val="100000"/>
                        </a:lnSpc>
                        <a:spcBef>
                          <a:spcPts val="0"/>
                        </a:spcBef>
                        <a:spcAft>
                          <a:spcPts val="0"/>
                        </a:spcAft>
                        <a:buClr>
                          <a:schemeClr val="dk1"/>
                        </a:buClr>
                        <a:buSzPts val="1000"/>
                        <a:buFont typeface="Malgun Gothic"/>
                        <a:buNone/>
                      </a:pPr>
                      <a:r>
                        <a:rPr lang="en-US" sz="1000" u="none" cap="none" strike="noStrike">
                          <a:solidFill>
                            <a:schemeClr val="dk1"/>
                          </a:solidFill>
                          <a:latin typeface="Malgun Gothic"/>
                          <a:ea typeface="Malgun Gothic"/>
                          <a:cs typeface="Malgun Gothic"/>
                          <a:sym typeface="Malgun Gothic"/>
                        </a:rPr>
                        <a:t>포트폴리오 진단 프로그램</a:t>
                      </a:r>
                      <a:endParaRPr sz="1400" u="none" cap="none" strike="noStrike"/>
                    </a:p>
                  </a:txBody>
                  <a:tcPr marT="45675" marB="4567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77787B"/>
                      </a:solidFill>
                      <a:prstDash val="solid"/>
                      <a:round/>
                      <a:headEnd len="sm" w="sm" type="none"/>
                      <a:tailEnd len="sm" w="sm" type="none"/>
                    </a:lnT>
                    <a:lnB cap="flat" cmpd="sng" w="12700">
                      <a:solidFill>
                        <a:srgbClr val="77787B"/>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3B5AA8"/>
                        </a:buClr>
                        <a:buSzPts val="1000"/>
                        <a:buFont typeface="Malgun Gothic"/>
                        <a:buNone/>
                      </a:pPr>
                      <a:r>
                        <a:rPr b="1" i="0" lang="en-US" sz="1000" u="none" cap="none" strike="noStrike">
                          <a:solidFill>
                            <a:srgbClr val="3B5AA8"/>
                          </a:solidFill>
                          <a:latin typeface="Malgun Gothic"/>
                          <a:ea typeface="Malgun Gothic"/>
                          <a:cs typeface="Malgun Gothic"/>
                          <a:sym typeface="Malgun Gothic"/>
                        </a:rPr>
                        <a:t>작성일</a:t>
                      </a:r>
                      <a:endParaRPr sz="1400" u="none" cap="none" strike="noStrike"/>
                    </a:p>
                  </a:txBody>
                  <a:tcPr marT="45675" marB="4567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77787B"/>
                      </a:solidFill>
                      <a:prstDash val="solid"/>
                      <a:round/>
                      <a:headEnd len="sm" w="sm" type="none"/>
                      <a:tailEnd len="sm" w="sm" type="none"/>
                    </a:lnT>
                    <a:lnB cap="flat" cmpd="sng" w="12700">
                      <a:solidFill>
                        <a:srgbClr val="77787B"/>
                      </a:solidFill>
                      <a:prstDash val="solid"/>
                      <a:round/>
                      <a:headEnd len="sm" w="sm" type="none"/>
                      <a:tailEnd len="sm" w="sm" type="none"/>
                    </a:lnB>
                    <a:solidFill>
                      <a:srgbClr val="B9CDE5">
                        <a:alpha val="49411"/>
                      </a:srgbClr>
                    </a:solidFill>
                  </a:tcPr>
                </a:tc>
                <a:tc>
                  <a:txBody>
                    <a:bodyPr/>
                    <a:lstStyle/>
                    <a:p>
                      <a:pPr indent="0" lvl="0" marL="0" marR="0" rtl="0" algn="ctr">
                        <a:lnSpc>
                          <a:spcPct val="100000"/>
                        </a:lnSpc>
                        <a:spcBef>
                          <a:spcPts val="0"/>
                        </a:spcBef>
                        <a:spcAft>
                          <a:spcPts val="0"/>
                        </a:spcAft>
                        <a:buClr>
                          <a:schemeClr val="dk1"/>
                        </a:buClr>
                        <a:buSzPts val="1000"/>
                        <a:buFont typeface="Malgun Gothic"/>
                        <a:buNone/>
                      </a:pPr>
                      <a:r>
                        <a:rPr b="0" i="0" lang="en-US" sz="1000" u="none" cap="none" strike="noStrike">
                          <a:solidFill>
                            <a:schemeClr val="dk1"/>
                          </a:solidFill>
                          <a:latin typeface="Malgun Gothic"/>
                          <a:ea typeface="Malgun Gothic"/>
                          <a:cs typeface="Malgun Gothic"/>
                          <a:sym typeface="Malgun Gothic"/>
                        </a:rPr>
                        <a:t>2</a:t>
                      </a:r>
                      <a:r>
                        <a:rPr lang="en-US" sz="1000" u="none" cap="none" strike="noStrike">
                          <a:solidFill>
                            <a:schemeClr val="dk1"/>
                          </a:solidFill>
                          <a:latin typeface="Malgun Gothic"/>
                          <a:ea typeface="Malgun Gothic"/>
                          <a:cs typeface="Malgun Gothic"/>
                          <a:sym typeface="Malgun Gothic"/>
                        </a:rPr>
                        <a:t>3</a:t>
                      </a:r>
                      <a:r>
                        <a:rPr b="0" i="0" lang="en-US" sz="1000" u="none" cap="none" strike="noStrike">
                          <a:solidFill>
                            <a:schemeClr val="dk1"/>
                          </a:solidFill>
                          <a:latin typeface="Malgun Gothic"/>
                          <a:ea typeface="Malgun Gothic"/>
                          <a:cs typeface="Malgun Gothic"/>
                          <a:sym typeface="Malgun Gothic"/>
                        </a:rPr>
                        <a:t>.0</a:t>
                      </a:r>
                      <a:r>
                        <a:rPr lang="en-US" sz="1000" u="none" cap="none" strike="noStrike">
                          <a:solidFill>
                            <a:schemeClr val="dk1"/>
                          </a:solidFill>
                          <a:latin typeface="Malgun Gothic"/>
                          <a:ea typeface="Malgun Gothic"/>
                          <a:cs typeface="Malgun Gothic"/>
                          <a:sym typeface="Malgun Gothic"/>
                        </a:rPr>
                        <a:t>7</a:t>
                      </a:r>
                      <a:r>
                        <a:rPr b="0" i="0" lang="en-US" sz="1000" u="none" cap="none" strike="noStrike">
                          <a:solidFill>
                            <a:schemeClr val="dk1"/>
                          </a:solidFill>
                          <a:latin typeface="Malgun Gothic"/>
                          <a:ea typeface="Malgun Gothic"/>
                          <a:cs typeface="Malgun Gothic"/>
                          <a:sym typeface="Malgun Gothic"/>
                        </a:rPr>
                        <a:t>.</a:t>
                      </a:r>
                      <a:r>
                        <a:rPr lang="en-US" sz="1000" u="none" cap="none" strike="noStrike">
                          <a:solidFill>
                            <a:schemeClr val="dk1"/>
                          </a:solidFill>
                          <a:latin typeface="Malgun Gothic"/>
                          <a:ea typeface="Malgun Gothic"/>
                          <a:cs typeface="Malgun Gothic"/>
                          <a:sym typeface="Malgun Gothic"/>
                        </a:rPr>
                        <a:t>11</a:t>
                      </a:r>
                      <a:r>
                        <a:rPr b="0" i="0" lang="en-US" sz="1000" u="none" cap="none" strike="noStrike">
                          <a:solidFill>
                            <a:schemeClr val="dk1"/>
                          </a:solidFill>
                          <a:latin typeface="Malgun Gothic"/>
                          <a:ea typeface="Malgun Gothic"/>
                          <a:cs typeface="Malgun Gothic"/>
                          <a:sym typeface="Malgun Gothic"/>
                        </a:rPr>
                        <a:t>.</a:t>
                      </a:r>
                      <a:endParaRPr sz="1400" u="none" cap="none" strike="noStrike"/>
                    </a:p>
                  </a:txBody>
                  <a:tcPr marT="45675" marB="4567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77787B"/>
                      </a:solidFill>
                      <a:prstDash val="solid"/>
                      <a:round/>
                      <a:headEnd len="sm" w="sm" type="none"/>
                      <a:tailEnd len="sm" w="sm" type="none"/>
                    </a:lnT>
                    <a:lnB cap="flat" cmpd="sng" w="12700">
                      <a:solidFill>
                        <a:srgbClr val="77787B"/>
                      </a:solidFill>
                      <a:prstDash val="solid"/>
                      <a:round/>
                      <a:headEnd len="sm" w="sm" type="none"/>
                      <a:tailEnd len="sm" w="sm" type="none"/>
                    </a:lnB>
                    <a:solidFill>
                      <a:schemeClr val="lt1">
                        <a:alpha val="49411"/>
                      </a:schemeClr>
                    </a:solidFill>
                  </a:tcPr>
                </a:tc>
                <a:tc>
                  <a:txBody>
                    <a:bodyPr/>
                    <a:lstStyle/>
                    <a:p>
                      <a:pPr indent="0" lvl="0" marL="0" marR="0" rtl="0" algn="ctr">
                        <a:lnSpc>
                          <a:spcPct val="100000"/>
                        </a:lnSpc>
                        <a:spcBef>
                          <a:spcPts val="0"/>
                        </a:spcBef>
                        <a:spcAft>
                          <a:spcPts val="0"/>
                        </a:spcAft>
                        <a:buClr>
                          <a:srgbClr val="3B5AA8"/>
                        </a:buClr>
                        <a:buSzPts val="1000"/>
                        <a:buFont typeface="Malgun Gothic"/>
                        <a:buNone/>
                      </a:pPr>
                      <a:r>
                        <a:rPr b="1" i="0" lang="en-US" sz="1000" u="none" cap="none" strike="noStrike">
                          <a:solidFill>
                            <a:srgbClr val="3B5AA8"/>
                          </a:solidFill>
                          <a:latin typeface="Malgun Gothic"/>
                          <a:ea typeface="Malgun Gothic"/>
                          <a:cs typeface="Malgun Gothic"/>
                          <a:sym typeface="Malgun Gothic"/>
                        </a:rPr>
                        <a:t>Page</a:t>
                      </a:r>
                      <a:endParaRPr sz="1400" u="none" cap="none" strike="noStrike"/>
                    </a:p>
                  </a:txBody>
                  <a:tcPr marT="45675" marB="4567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77787B"/>
                      </a:solidFill>
                      <a:prstDash val="solid"/>
                      <a:round/>
                      <a:headEnd len="sm" w="sm" type="none"/>
                      <a:tailEnd len="sm" w="sm" type="none"/>
                    </a:lnT>
                    <a:lnB cap="flat" cmpd="sng" w="12700">
                      <a:solidFill>
                        <a:srgbClr val="77787B"/>
                      </a:solidFill>
                      <a:prstDash val="solid"/>
                      <a:round/>
                      <a:headEnd len="sm" w="sm" type="none"/>
                      <a:tailEnd len="sm" w="sm" type="none"/>
                    </a:lnB>
                    <a:solidFill>
                      <a:srgbClr val="B9CDE5">
                        <a:alpha val="49411"/>
                      </a:srgbClr>
                    </a:solidFill>
                  </a:tcPr>
                </a:tc>
                <a:tc>
                  <a:txBody>
                    <a:bodyPr/>
                    <a:lstStyle/>
                    <a:p>
                      <a:pPr indent="0" lvl="0" marL="0" marR="0" rtl="0" algn="ctr">
                        <a:lnSpc>
                          <a:spcPct val="100000"/>
                        </a:lnSpc>
                        <a:spcBef>
                          <a:spcPts val="0"/>
                        </a:spcBef>
                        <a:spcAft>
                          <a:spcPts val="0"/>
                        </a:spcAft>
                        <a:buClr>
                          <a:srgbClr val="3B5AA8"/>
                        </a:buClr>
                        <a:buSzPts val="1000"/>
                        <a:buFont typeface="Malgun Gothic"/>
                        <a:buNone/>
                      </a:pPr>
                      <a:r>
                        <a:rPr b="1" i="0" lang="en-US" sz="1000" u="none" cap="none" strike="noStrike">
                          <a:solidFill>
                            <a:srgbClr val="3B5AA8"/>
                          </a:solidFill>
                          <a:latin typeface="Malgun Gothic"/>
                          <a:ea typeface="Malgun Gothic"/>
                          <a:cs typeface="Malgun Gothic"/>
                          <a:sym typeface="Malgun Gothic"/>
                        </a:rPr>
                        <a:t>1/</a:t>
                      </a:r>
                      <a:r>
                        <a:rPr b="1" lang="en-US" sz="1000" u="none" cap="none" strike="noStrike">
                          <a:solidFill>
                            <a:srgbClr val="3B5AA8"/>
                          </a:solidFill>
                          <a:latin typeface="Malgun Gothic"/>
                          <a:ea typeface="Malgun Gothic"/>
                          <a:cs typeface="Malgun Gothic"/>
                          <a:sym typeface="Malgun Gothic"/>
                        </a:rPr>
                        <a:t>1</a:t>
                      </a:r>
                      <a:endParaRPr sz="1400" u="none" cap="none" strike="noStrike"/>
                    </a:p>
                  </a:txBody>
                  <a:tcPr marT="45675" marB="45675" marR="91450" marL="91450" anchor="ctr">
                    <a:lnL cap="flat" cmpd="sng" w="12700">
                      <a:solidFill>
                        <a:srgbClr val="BFBFBF"/>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77787B"/>
                      </a:solidFill>
                      <a:prstDash val="solid"/>
                      <a:round/>
                      <a:headEnd len="sm" w="sm" type="none"/>
                      <a:tailEnd len="sm" w="sm" type="none"/>
                    </a:lnT>
                    <a:lnB cap="flat" cmpd="sng" w="12700">
                      <a:solidFill>
                        <a:srgbClr val="77787B"/>
                      </a:solidFill>
                      <a:prstDash val="solid"/>
                      <a:round/>
                      <a:headEnd len="sm" w="sm" type="none"/>
                      <a:tailEnd len="sm" w="sm" type="none"/>
                    </a:lnB>
                  </a:tcPr>
                </a:tc>
              </a:tr>
              <a:tr h="476250">
                <a:tc>
                  <a:txBody>
                    <a:bodyPr/>
                    <a:lstStyle/>
                    <a:p>
                      <a:pPr indent="0" lvl="0" marL="0" marR="0" rtl="0" algn="ctr">
                        <a:lnSpc>
                          <a:spcPct val="100000"/>
                        </a:lnSpc>
                        <a:spcBef>
                          <a:spcPts val="0"/>
                        </a:spcBef>
                        <a:spcAft>
                          <a:spcPts val="0"/>
                        </a:spcAft>
                        <a:buClr>
                          <a:srgbClr val="3B5AA8"/>
                        </a:buClr>
                        <a:buSzPts val="1000"/>
                        <a:buFont typeface="Malgun Gothic"/>
                        <a:buNone/>
                      </a:pPr>
                      <a:r>
                        <a:rPr b="1" i="0" lang="en-US" sz="1000" u="none" cap="none" strike="noStrike">
                          <a:solidFill>
                            <a:srgbClr val="3B5AA8"/>
                          </a:solidFill>
                          <a:latin typeface="Malgun Gothic"/>
                          <a:ea typeface="Malgun Gothic"/>
                          <a:cs typeface="Malgun Gothic"/>
                          <a:sym typeface="Malgun Gothic"/>
                        </a:rPr>
                        <a:t>개요</a:t>
                      </a:r>
                      <a:endParaRPr sz="1400" u="none" cap="none" strike="noStrike"/>
                    </a:p>
                  </a:txBody>
                  <a:tcPr marT="45675" marB="45675" marR="91450" marL="91450" anchor="ctr">
                    <a:lnL cap="flat" cmpd="sng" w="12700">
                      <a:solidFill>
                        <a:schemeClr val="lt1"/>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77787B"/>
                      </a:solidFill>
                      <a:prstDash val="solid"/>
                      <a:round/>
                      <a:headEnd len="sm" w="sm" type="none"/>
                      <a:tailEnd len="sm" w="sm" type="none"/>
                    </a:lnT>
                    <a:lnB cap="flat" cmpd="sng" w="12700">
                      <a:solidFill>
                        <a:srgbClr val="77787B"/>
                      </a:solidFill>
                      <a:prstDash val="solid"/>
                      <a:round/>
                      <a:headEnd len="sm" w="sm" type="none"/>
                      <a:tailEnd len="sm" w="sm" type="none"/>
                    </a:lnB>
                    <a:solidFill>
                      <a:srgbClr val="B9CDE5">
                        <a:alpha val="49411"/>
                      </a:srgbClr>
                    </a:solidFill>
                  </a:tcPr>
                </a:tc>
                <a:tc gridSpan="5">
                  <a:txBody>
                    <a:bodyPr/>
                    <a:lstStyle/>
                    <a:p>
                      <a:pPr indent="0" lvl="0" marL="0" marR="0" rtl="0" algn="just">
                        <a:lnSpc>
                          <a:spcPct val="92916"/>
                        </a:lnSpc>
                        <a:spcBef>
                          <a:spcPts val="0"/>
                        </a:spcBef>
                        <a:spcAft>
                          <a:spcPts val="0"/>
                        </a:spcAft>
                        <a:buClr>
                          <a:schemeClr val="dk1"/>
                        </a:buClr>
                        <a:buSzPts val="1100"/>
                        <a:buFont typeface="Arial"/>
                        <a:buNone/>
                      </a:pPr>
                      <a:r>
                        <a:rPr lang="en-US" sz="1000" u="none" cap="none" strike="noStrike">
                          <a:solidFill>
                            <a:schemeClr val="dk1"/>
                          </a:solidFill>
                          <a:latin typeface="Arimo"/>
                          <a:ea typeface="Arimo"/>
                          <a:cs typeface="Arimo"/>
                          <a:sym typeface="Arimo"/>
                        </a:rPr>
                        <a:t> 'MZ세대 맞춤형 GBI 로보어드바이저' 프로젝트는 MZ 세대와 사회 초년생을 위해 개발된 투자 결정 지원 서비스입니다.</a:t>
                      </a:r>
                      <a:endParaRPr sz="1400" u="none" cap="none" strike="noStrike"/>
                    </a:p>
                  </a:txBody>
                  <a:tcPr marT="45675" marB="4567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77787B"/>
                      </a:solidFill>
                      <a:prstDash val="solid"/>
                      <a:round/>
                      <a:headEnd len="sm" w="sm" type="none"/>
                      <a:tailEnd len="sm" w="sm" type="none"/>
                    </a:lnT>
                    <a:lnB cap="flat" cmpd="sng" w="12700">
                      <a:solidFill>
                        <a:srgbClr val="77787B"/>
                      </a:solidFill>
                      <a:prstDash val="solid"/>
                      <a:round/>
                      <a:headEnd len="sm" w="sm" type="none"/>
                      <a:tailEnd len="sm" w="sm" type="none"/>
                    </a:lnB>
                  </a:tcPr>
                </a:tc>
                <a:tc hMerge="1"/>
                <a:tc hMerge="1"/>
                <a:tc hMerge="1"/>
                <a:tc hMerge="1"/>
                <a:tc>
                  <a:txBody>
                    <a:bodyPr/>
                    <a:lstStyle/>
                    <a:p>
                      <a:pPr indent="0" lvl="0" marL="0" marR="0" rtl="0" algn="ctr">
                        <a:lnSpc>
                          <a:spcPct val="100000"/>
                        </a:lnSpc>
                        <a:spcBef>
                          <a:spcPts val="0"/>
                        </a:spcBef>
                        <a:spcAft>
                          <a:spcPts val="0"/>
                        </a:spcAft>
                        <a:buClr>
                          <a:srgbClr val="3B5AA8"/>
                        </a:buClr>
                        <a:buSzPts val="1000"/>
                        <a:buFont typeface="Malgun Gothic"/>
                        <a:buNone/>
                      </a:pPr>
                      <a:r>
                        <a:rPr b="1" i="0" lang="en-US" sz="1000" u="none" cap="none" strike="noStrike">
                          <a:solidFill>
                            <a:srgbClr val="3B5AA8"/>
                          </a:solidFill>
                          <a:latin typeface="Malgun Gothic"/>
                          <a:ea typeface="Malgun Gothic"/>
                          <a:cs typeface="Malgun Gothic"/>
                          <a:sym typeface="Malgun Gothic"/>
                        </a:rPr>
                        <a:t>작성자</a:t>
                      </a:r>
                      <a:endParaRPr sz="1400" u="none" cap="none" strike="noStrike"/>
                    </a:p>
                  </a:txBody>
                  <a:tcPr marT="45675" marB="45675" marR="91450" marL="91450" anchor="ctr">
                    <a:lnL cap="flat" cmpd="sng" w="12700">
                      <a:solidFill>
                        <a:srgbClr val="BFBFBF"/>
                      </a:solidFill>
                      <a:prstDash val="solid"/>
                      <a:round/>
                      <a:headEnd len="sm" w="sm" type="none"/>
                      <a:tailEnd len="sm" w="sm" type="none"/>
                    </a:lnL>
                    <a:lnR cap="flat" cmpd="sng" w="12700">
                      <a:solidFill>
                        <a:srgbClr val="BFBFBF"/>
                      </a:solidFill>
                      <a:prstDash val="solid"/>
                      <a:round/>
                      <a:headEnd len="sm" w="sm" type="none"/>
                      <a:tailEnd len="sm" w="sm" type="none"/>
                    </a:lnR>
                    <a:lnT cap="flat" cmpd="sng" w="12700">
                      <a:solidFill>
                        <a:srgbClr val="77787B"/>
                      </a:solidFill>
                      <a:prstDash val="solid"/>
                      <a:round/>
                      <a:headEnd len="sm" w="sm" type="none"/>
                      <a:tailEnd len="sm" w="sm" type="none"/>
                    </a:lnT>
                    <a:lnB cap="flat" cmpd="sng" w="12700">
                      <a:solidFill>
                        <a:srgbClr val="77787B"/>
                      </a:solidFill>
                      <a:prstDash val="solid"/>
                      <a:round/>
                      <a:headEnd len="sm" w="sm" type="none"/>
                      <a:tailEnd len="sm" w="sm" type="none"/>
                    </a:lnB>
                    <a:solidFill>
                      <a:srgbClr val="B9CDE5">
                        <a:alpha val="49411"/>
                      </a:srgbClr>
                    </a:solidFill>
                  </a:tcPr>
                </a:tc>
                <a:tc>
                  <a:txBody>
                    <a:bodyPr/>
                    <a:lstStyle/>
                    <a:p>
                      <a:pPr indent="0" lvl="0" marL="0" marR="0" rtl="0" algn="ctr">
                        <a:lnSpc>
                          <a:spcPct val="100000"/>
                        </a:lnSpc>
                        <a:spcBef>
                          <a:spcPts val="0"/>
                        </a:spcBef>
                        <a:spcAft>
                          <a:spcPts val="0"/>
                        </a:spcAft>
                        <a:buClr>
                          <a:schemeClr val="dk1"/>
                        </a:buClr>
                        <a:buSzPts val="1000"/>
                        <a:buFont typeface="Malgun Gothic"/>
                        <a:buNone/>
                      </a:pPr>
                      <a:r>
                        <a:rPr lang="en-US" sz="1000" u="none" cap="none" strike="noStrike">
                          <a:solidFill>
                            <a:schemeClr val="dk1"/>
                          </a:solidFill>
                          <a:latin typeface="Malgun Gothic"/>
                          <a:ea typeface="Malgun Gothic"/>
                          <a:cs typeface="Malgun Gothic"/>
                          <a:sym typeface="Malgun Gothic"/>
                        </a:rPr>
                        <a:t>이정민</a:t>
                      </a:r>
                      <a:endParaRPr sz="1400" u="none" cap="none" strike="noStrike"/>
                    </a:p>
                  </a:txBody>
                  <a:tcPr marT="45675" marB="45675" marR="91450" marL="91450" anchor="ctr">
                    <a:lnL cap="flat" cmpd="sng" w="12700">
                      <a:solidFill>
                        <a:srgbClr val="BFBFBF"/>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rgbClr val="77787B"/>
                      </a:solidFill>
                      <a:prstDash val="solid"/>
                      <a:round/>
                      <a:headEnd len="sm" w="sm" type="none"/>
                      <a:tailEnd len="sm" w="sm" type="none"/>
                    </a:lnT>
                    <a:lnB cap="flat" cmpd="sng" w="12700">
                      <a:solidFill>
                        <a:srgbClr val="77787B"/>
                      </a:solidFill>
                      <a:prstDash val="solid"/>
                      <a:round/>
                      <a:headEnd len="sm" w="sm" type="none"/>
                      <a:tailEnd len="sm" w="sm" type="none"/>
                    </a:lnB>
                  </a:tcPr>
                </a:tc>
              </a:tr>
            </a:tbl>
          </a:graphicData>
        </a:graphic>
      </p:graphicFrame>
      <p:sp>
        <p:nvSpPr>
          <p:cNvPr id="462" name="Google Shape;462;p26"/>
          <p:cNvSpPr txBox="1"/>
          <p:nvPr/>
        </p:nvSpPr>
        <p:spPr>
          <a:xfrm>
            <a:off x="7456487" y="1130300"/>
            <a:ext cx="1571625" cy="238125"/>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Malgun Gothic"/>
              <a:buNone/>
            </a:pPr>
            <a:r>
              <a:rPr b="0" i="0" lang="en-US" sz="1200" u="none" cap="none" strike="noStrike">
                <a:solidFill>
                  <a:srgbClr val="FFFFFF"/>
                </a:solidFill>
                <a:latin typeface="Malgun Gothic"/>
                <a:ea typeface="Malgun Gothic"/>
                <a:cs typeface="Malgun Gothic"/>
                <a:sym typeface="Malgun Gothic"/>
              </a:rPr>
              <a:t>실무 산출물 형식</a:t>
            </a:r>
            <a:endParaRPr b="0" i="0" sz="1400" u="none" cap="none" strike="noStrike">
              <a:solidFill>
                <a:srgbClr val="000000"/>
              </a:solidFill>
              <a:latin typeface="Arial"/>
              <a:ea typeface="Arial"/>
              <a:cs typeface="Arial"/>
              <a:sym typeface="Arial"/>
            </a:endParaRPr>
          </a:p>
        </p:txBody>
      </p:sp>
      <p:pic>
        <p:nvPicPr>
          <p:cNvPr id="463" name="Google Shape;463;p26"/>
          <p:cNvPicPr preferRelativeResize="0"/>
          <p:nvPr/>
        </p:nvPicPr>
        <p:blipFill rotWithShape="1">
          <a:blip r:embed="rId4">
            <a:alphaModFix/>
          </a:blip>
          <a:srcRect b="0" l="0" r="0" t="0"/>
          <a:stretch/>
        </p:blipFill>
        <p:spPr>
          <a:xfrm>
            <a:off x="8096250" y="125412"/>
            <a:ext cx="868362" cy="279400"/>
          </a:xfrm>
          <a:prstGeom prst="rect">
            <a:avLst/>
          </a:prstGeom>
          <a:noFill/>
          <a:ln>
            <a:noFill/>
          </a:ln>
        </p:spPr>
      </p:pic>
      <p:pic>
        <p:nvPicPr>
          <p:cNvPr id="464" name="Google Shape;464;p26"/>
          <p:cNvPicPr preferRelativeResize="0"/>
          <p:nvPr/>
        </p:nvPicPr>
        <p:blipFill rotWithShape="1">
          <a:blip r:embed="rId5">
            <a:alphaModFix/>
          </a:blip>
          <a:srcRect b="0" l="0" r="0" t="0"/>
          <a:stretch/>
        </p:blipFill>
        <p:spPr>
          <a:xfrm>
            <a:off x="168275" y="2192299"/>
            <a:ext cx="8796324" cy="424711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27"/>
          <p:cNvSpPr txBox="1"/>
          <p:nvPr/>
        </p:nvSpPr>
        <p:spPr>
          <a:xfrm>
            <a:off x="107950" y="0"/>
            <a:ext cx="3095625" cy="1125537"/>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470" name="Google Shape;470;p27"/>
          <p:cNvCxnSpPr/>
          <p:nvPr/>
        </p:nvCxnSpPr>
        <p:spPr>
          <a:xfrm>
            <a:off x="423862" y="541337"/>
            <a:ext cx="2592387" cy="0"/>
          </a:xfrm>
          <a:prstGeom prst="straightConnector1">
            <a:avLst/>
          </a:prstGeom>
          <a:noFill/>
          <a:ln cap="flat" cmpd="sng" w="28575">
            <a:solidFill>
              <a:srgbClr val="F2F2F2"/>
            </a:solidFill>
            <a:prstDash val="solid"/>
            <a:miter lim="800000"/>
            <a:headEnd len="sm" w="sm" type="none"/>
            <a:tailEnd len="sm" w="sm" type="none"/>
          </a:ln>
        </p:spPr>
      </p:cxnSp>
      <p:cxnSp>
        <p:nvCxnSpPr>
          <p:cNvPr id="471" name="Google Shape;471;p27"/>
          <p:cNvCxnSpPr/>
          <p:nvPr/>
        </p:nvCxnSpPr>
        <p:spPr>
          <a:xfrm>
            <a:off x="3276600" y="549275"/>
            <a:ext cx="5327650" cy="0"/>
          </a:xfrm>
          <a:prstGeom prst="straightConnector1">
            <a:avLst/>
          </a:prstGeom>
          <a:noFill/>
          <a:ln cap="flat" cmpd="sng" w="28575">
            <a:solidFill>
              <a:srgbClr val="3B5AA8"/>
            </a:solidFill>
            <a:prstDash val="solid"/>
            <a:miter lim="800000"/>
            <a:headEnd len="sm" w="sm" type="none"/>
            <a:tailEnd len="sm" w="sm" type="none"/>
          </a:ln>
        </p:spPr>
      </p:cxnSp>
      <p:sp>
        <p:nvSpPr>
          <p:cNvPr id="472" name="Google Shape;472;p27"/>
          <p:cNvSpPr txBox="1"/>
          <p:nvPr/>
        </p:nvSpPr>
        <p:spPr>
          <a:xfrm>
            <a:off x="323850" y="692150"/>
            <a:ext cx="2952750" cy="273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알고리즘 명세서 </a:t>
            </a:r>
            <a:endParaRPr b="0" i="0" sz="1400" u="none" cap="none" strike="noStrike">
              <a:solidFill>
                <a:srgbClr val="000000"/>
              </a:solidFill>
              <a:latin typeface="Arial"/>
              <a:ea typeface="Arial"/>
              <a:cs typeface="Arial"/>
              <a:sym typeface="Arial"/>
            </a:endParaRPr>
          </a:p>
        </p:txBody>
      </p:sp>
      <p:pic>
        <p:nvPicPr>
          <p:cNvPr id="473" name="Google Shape;473;p27"/>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474" name="Google Shape;474;p27"/>
          <p:cNvSpPr/>
          <p:nvPr/>
        </p:nvSpPr>
        <p:spPr>
          <a:xfrm flipH="1" rot="10800000">
            <a:off x="-577850" y="-576262"/>
            <a:ext cx="1181100" cy="1166812"/>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475" name="Google Shape;475;p27"/>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sp>
        <p:nvSpPr>
          <p:cNvPr id="476" name="Google Shape;476;p27"/>
          <p:cNvSpPr txBox="1"/>
          <p:nvPr/>
        </p:nvSpPr>
        <p:spPr>
          <a:xfrm>
            <a:off x="222250" y="1473200"/>
            <a:ext cx="8453400" cy="4387800"/>
          </a:xfrm>
          <a:prstGeom prst="rect">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id="477" name="Google Shape;477;p27"/>
          <p:cNvPicPr preferRelativeResize="0"/>
          <p:nvPr/>
        </p:nvPicPr>
        <p:blipFill rotWithShape="1">
          <a:blip r:embed="rId4">
            <a:alphaModFix/>
          </a:blip>
          <a:srcRect b="0" l="0" r="0" t="0"/>
          <a:stretch/>
        </p:blipFill>
        <p:spPr>
          <a:xfrm>
            <a:off x="8096250" y="125412"/>
            <a:ext cx="868362" cy="279400"/>
          </a:xfrm>
          <a:prstGeom prst="rect">
            <a:avLst/>
          </a:prstGeom>
          <a:noFill/>
          <a:ln>
            <a:noFill/>
          </a:ln>
        </p:spPr>
      </p:pic>
      <p:pic>
        <p:nvPicPr>
          <p:cNvPr id="478" name="Google Shape;478;p27"/>
          <p:cNvPicPr preferRelativeResize="0"/>
          <p:nvPr/>
        </p:nvPicPr>
        <p:blipFill rotWithShape="1">
          <a:blip r:embed="rId5">
            <a:alphaModFix/>
          </a:blip>
          <a:srcRect b="32024" l="19073" r="17707" t="29859"/>
          <a:stretch/>
        </p:blipFill>
        <p:spPr>
          <a:xfrm>
            <a:off x="388500" y="2096463"/>
            <a:ext cx="8120899" cy="27539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28"/>
          <p:cNvSpPr txBox="1"/>
          <p:nvPr/>
        </p:nvSpPr>
        <p:spPr>
          <a:xfrm>
            <a:off x="107950" y="0"/>
            <a:ext cx="3095625" cy="1125537"/>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484" name="Google Shape;484;p28"/>
          <p:cNvCxnSpPr/>
          <p:nvPr/>
        </p:nvCxnSpPr>
        <p:spPr>
          <a:xfrm>
            <a:off x="423862" y="541337"/>
            <a:ext cx="2592387" cy="0"/>
          </a:xfrm>
          <a:prstGeom prst="straightConnector1">
            <a:avLst/>
          </a:prstGeom>
          <a:noFill/>
          <a:ln cap="flat" cmpd="sng" w="28575">
            <a:solidFill>
              <a:srgbClr val="F2F2F2"/>
            </a:solidFill>
            <a:prstDash val="solid"/>
            <a:miter lim="800000"/>
            <a:headEnd len="sm" w="sm" type="none"/>
            <a:tailEnd len="sm" w="sm" type="none"/>
          </a:ln>
        </p:spPr>
      </p:cxnSp>
      <p:cxnSp>
        <p:nvCxnSpPr>
          <p:cNvPr id="485" name="Google Shape;485;p28"/>
          <p:cNvCxnSpPr/>
          <p:nvPr/>
        </p:nvCxnSpPr>
        <p:spPr>
          <a:xfrm>
            <a:off x="3276600" y="549275"/>
            <a:ext cx="5327650" cy="0"/>
          </a:xfrm>
          <a:prstGeom prst="straightConnector1">
            <a:avLst/>
          </a:prstGeom>
          <a:noFill/>
          <a:ln cap="flat" cmpd="sng" w="28575">
            <a:solidFill>
              <a:srgbClr val="3B5AA8"/>
            </a:solidFill>
            <a:prstDash val="solid"/>
            <a:miter lim="800000"/>
            <a:headEnd len="sm" w="sm" type="none"/>
            <a:tailEnd len="sm" w="sm" type="none"/>
          </a:ln>
        </p:spPr>
      </p:cxnSp>
      <p:sp>
        <p:nvSpPr>
          <p:cNvPr id="486" name="Google Shape;486;p28"/>
          <p:cNvSpPr txBox="1"/>
          <p:nvPr/>
        </p:nvSpPr>
        <p:spPr>
          <a:xfrm>
            <a:off x="323850" y="692150"/>
            <a:ext cx="2952750" cy="273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알고리즘 상세 설명서(1)</a:t>
            </a:r>
            <a:endParaRPr b="0" i="0" sz="1400" u="none" cap="none" strike="noStrike">
              <a:solidFill>
                <a:srgbClr val="000000"/>
              </a:solidFill>
              <a:latin typeface="Arial"/>
              <a:ea typeface="Arial"/>
              <a:cs typeface="Arial"/>
              <a:sym typeface="Arial"/>
            </a:endParaRPr>
          </a:p>
        </p:txBody>
      </p:sp>
      <p:pic>
        <p:nvPicPr>
          <p:cNvPr id="487" name="Google Shape;487;p28"/>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488" name="Google Shape;488;p28"/>
          <p:cNvSpPr/>
          <p:nvPr/>
        </p:nvSpPr>
        <p:spPr>
          <a:xfrm flipH="1" rot="10800000">
            <a:off x="-577850" y="-576262"/>
            <a:ext cx="1181100" cy="1166812"/>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489" name="Google Shape;489;p28"/>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pic>
        <p:nvPicPr>
          <p:cNvPr id="490" name="Google Shape;490;p28"/>
          <p:cNvPicPr preferRelativeResize="0"/>
          <p:nvPr/>
        </p:nvPicPr>
        <p:blipFill rotWithShape="1">
          <a:blip r:embed="rId4">
            <a:alphaModFix/>
          </a:blip>
          <a:srcRect b="0" l="0" r="0" t="0"/>
          <a:stretch/>
        </p:blipFill>
        <p:spPr>
          <a:xfrm>
            <a:off x="8096250" y="125412"/>
            <a:ext cx="868362" cy="279400"/>
          </a:xfrm>
          <a:prstGeom prst="rect">
            <a:avLst/>
          </a:prstGeom>
          <a:noFill/>
          <a:ln>
            <a:noFill/>
          </a:ln>
        </p:spPr>
      </p:pic>
      <p:pic>
        <p:nvPicPr>
          <p:cNvPr id="491" name="Google Shape;491;p28"/>
          <p:cNvPicPr preferRelativeResize="0"/>
          <p:nvPr/>
        </p:nvPicPr>
        <p:blipFill rotWithShape="1">
          <a:blip r:embed="rId5">
            <a:alphaModFix/>
          </a:blip>
          <a:srcRect b="0" l="0" r="0" t="0"/>
          <a:stretch/>
        </p:blipFill>
        <p:spPr>
          <a:xfrm>
            <a:off x="204288" y="1568463"/>
            <a:ext cx="8735430" cy="38544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3"/>
          <p:cNvSpPr txBox="1"/>
          <p:nvPr/>
        </p:nvSpPr>
        <p:spPr>
          <a:xfrm>
            <a:off x="107950" y="0"/>
            <a:ext cx="3095625" cy="1125537"/>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128" name="Google Shape;128;p3"/>
          <p:cNvCxnSpPr/>
          <p:nvPr/>
        </p:nvCxnSpPr>
        <p:spPr>
          <a:xfrm>
            <a:off x="423862" y="541337"/>
            <a:ext cx="2592387" cy="0"/>
          </a:xfrm>
          <a:prstGeom prst="straightConnector1">
            <a:avLst/>
          </a:prstGeom>
          <a:noFill/>
          <a:ln cap="flat" cmpd="sng" w="28575">
            <a:solidFill>
              <a:srgbClr val="F2F2F2"/>
            </a:solidFill>
            <a:prstDash val="solid"/>
            <a:miter lim="800000"/>
            <a:headEnd len="sm" w="sm" type="none"/>
            <a:tailEnd len="sm" w="sm" type="none"/>
          </a:ln>
        </p:spPr>
      </p:cxnSp>
      <p:cxnSp>
        <p:nvCxnSpPr>
          <p:cNvPr id="129" name="Google Shape;129;p3"/>
          <p:cNvCxnSpPr/>
          <p:nvPr/>
        </p:nvCxnSpPr>
        <p:spPr>
          <a:xfrm>
            <a:off x="3276600" y="549275"/>
            <a:ext cx="5327650" cy="0"/>
          </a:xfrm>
          <a:prstGeom prst="straightConnector1">
            <a:avLst/>
          </a:prstGeom>
          <a:noFill/>
          <a:ln cap="flat" cmpd="sng" w="28575">
            <a:solidFill>
              <a:srgbClr val="3B5AA8"/>
            </a:solidFill>
            <a:prstDash val="solid"/>
            <a:miter lim="800000"/>
            <a:headEnd len="sm" w="sm" type="none"/>
            <a:tailEnd len="sm" w="sm" type="none"/>
          </a:ln>
        </p:spPr>
      </p:cxnSp>
      <p:sp>
        <p:nvSpPr>
          <p:cNvPr id="130" name="Google Shape;130;p3"/>
          <p:cNvSpPr txBox="1"/>
          <p:nvPr/>
        </p:nvSpPr>
        <p:spPr>
          <a:xfrm>
            <a:off x="323850" y="692150"/>
            <a:ext cx="2808287" cy="296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시장/기술 동향 분석</a:t>
            </a:r>
            <a:endParaRPr b="0" i="0" sz="1400" u="none" cap="none" strike="noStrike">
              <a:solidFill>
                <a:srgbClr val="000000"/>
              </a:solidFill>
              <a:latin typeface="Arial"/>
              <a:ea typeface="Arial"/>
              <a:cs typeface="Arial"/>
              <a:sym typeface="Arial"/>
            </a:endParaRPr>
          </a:p>
        </p:txBody>
      </p:sp>
      <p:pic>
        <p:nvPicPr>
          <p:cNvPr id="131" name="Google Shape;131;p3"/>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132" name="Google Shape;132;p3"/>
          <p:cNvSpPr/>
          <p:nvPr/>
        </p:nvSpPr>
        <p:spPr>
          <a:xfrm flipH="1" rot="10800000">
            <a:off x="-577850" y="-576262"/>
            <a:ext cx="1181100" cy="1166812"/>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133" name="Google Shape;133;p3"/>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pic>
        <p:nvPicPr>
          <p:cNvPr id="134" name="Google Shape;134;p3"/>
          <p:cNvPicPr preferRelativeResize="0"/>
          <p:nvPr/>
        </p:nvPicPr>
        <p:blipFill rotWithShape="1">
          <a:blip r:embed="rId4">
            <a:alphaModFix/>
          </a:blip>
          <a:srcRect b="0" l="0" r="0" t="0"/>
          <a:stretch/>
        </p:blipFill>
        <p:spPr>
          <a:xfrm>
            <a:off x="8096250" y="125412"/>
            <a:ext cx="868362" cy="279400"/>
          </a:xfrm>
          <a:prstGeom prst="rect">
            <a:avLst/>
          </a:prstGeom>
          <a:noFill/>
          <a:ln>
            <a:noFill/>
          </a:ln>
        </p:spPr>
      </p:pic>
      <p:sp>
        <p:nvSpPr>
          <p:cNvPr id="135" name="Google Shape;135;p3"/>
          <p:cNvSpPr/>
          <p:nvPr/>
        </p:nvSpPr>
        <p:spPr>
          <a:xfrm>
            <a:off x="446087" y="6445250"/>
            <a:ext cx="8251825" cy="3683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Malgun Gothic"/>
              <a:buNone/>
            </a:pPr>
            <a:r>
              <a:t/>
            </a:r>
            <a:endParaRPr b="0" i="0" sz="1400" u="none" cap="none" strike="noStrike">
              <a:solidFill>
                <a:srgbClr val="000000"/>
              </a:solidFill>
              <a:latin typeface="Arial"/>
              <a:ea typeface="Arial"/>
              <a:cs typeface="Arial"/>
              <a:sym typeface="Arial"/>
            </a:endParaRPr>
          </a:p>
        </p:txBody>
      </p:sp>
      <p:pic>
        <p:nvPicPr>
          <p:cNvPr descr="C:\Users\user\AppData\Local\Microsoft\Windows\INetCache\Content.Word\imag됵ㄷㅅㄷㄴe01.png" id="136" name="Google Shape;136;p3"/>
          <p:cNvPicPr preferRelativeResize="0"/>
          <p:nvPr/>
        </p:nvPicPr>
        <p:blipFill rotWithShape="1">
          <a:blip r:embed="rId5">
            <a:alphaModFix/>
          </a:blip>
          <a:srcRect b="0" l="0" r="0" t="0"/>
          <a:stretch/>
        </p:blipFill>
        <p:spPr>
          <a:xfrm>
            <a:off x="323850" y="1433278"/>
            <a:ext cx="4517459" cy="3492875"/>
          </a:xfrm>
          <a:prstGeom prst="rect">
            <a:avLst/>
          </a:prstGeom>
          <a:noFill/>
          <a:ln>
            <a:noFill/>
          </a:ln>
        </p:spPr>
      </p:pic>
      <p:pic>
        <p:nvPicPr>
          <p:cNvPr id="137" name="Google Shape;137;p3"/>
          <p:cNvPicPr preferRelativeResize="0"/>
          <p:nvPr/>
        </p:nvPicPr>
        <p:blipFill rotWithShape="1">
          <a:blip r:embed="rId6">
            <a:alphaModFix/>
          </a:blip>
          <a:srcRect b="0" l="0" r="0" t="0"/>
          <a:stretch/>
        </p:blipFill>
        <p:spPr>
          <a:xfrm>
            <a:off x="5111377" y="1433263"/>
            <a:ext cx="3492875" cy="3492875"/>
          </a:xfrm>
          <a:prstGeom prst="rect">
            <a:avLst/>
          </a:prstGeom>
          <a:noFill/>
          <a:ln>
            <a:noFill/>
          </a:ln>
        </p:spPr>
      </p:pic>
      <p:sp>
        <p:nvSpPr>
          <p:cNvPr id="138" name="Google Shape;138;p3"/>
          <p:cNvSpPr txBox="1"/>
          <p:nvPr/>
        </p:nvSpPr>
        <p:spPr>
          <a:xfrm>
            <a:off x="323850" y="5233900"/>
            <a:ext cx="8391300" cy="1125600"/>
          </a:xfrm>
          <a:prstGeom prst="rect">
            <a:avLst/>
          </a:prstGeom>
          <a:noFill/>
          <a:ln>
            <a:noFill/>
          </a:ln>
        </p:spPr>
        <p:txBody>
          <a:bodyPr anchorCtr="0" anchor="t" bIns="91425" lIns="91425" spcFirstLastPara="1" rIns="91425" wrap="square" tIns="91425">
            <a:noAutofit/>
          </a:bodyPr>
          <a:lstStyle/>
          <a:p>
            <a:pPr indent="0" lvl="0" marL="0" marR="0" rtl="0" algn="l">
              <a:lnSpc>
                <a:spcPct val="116666"/>
              </a:lnSpc>
              <a:spcBef>
                <a:spcPts val="0"/>
              </a:spcBef>
              <a:spcAft>
                <a:spcPts val="0"/>
              </a:spcAft>
              <a:buClr>
                <a:schemeClr val="dk1"/>
              </a:buClr>
              <a:buSzPts val="1100"/>
              <a:buFont typeface="Arial"/>
              <a:buNone/>
            </a:pPr>
            <a:r>
              <a:rPr b="0" i="0" lang="en-US" sz="1600" u="none" cap="none" strike="noStrike">
                <a:solidFill>
                  <a:schemeClr val="dk1"/>
                </a:solidFill>
                <a:latin typeface="Arimo"/>
                <a:ea typeface="Arimo"/>
                <a:cs typeface="Arimo"/>
                <a:sym typeface="Arimo"/>
              </a:rPr>
              <a:t>보건복지부 산하 국민연금 재정추계위원회에 따르면 근로소득자의 주요 노후 대비 수단인 국민연금은 2055년 고갈될 것으로 전망되고 있다. 또한 최근 급격한 필수재의 물가 상승률 대비 낮은 연봉 상승률을 보여 개인적인 자산관리의 중요도가 상승하고 있다.</a:t>
            </a:r>
            <a:endParaRPr b="0" i="0" sz="18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29"/>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497" name="Google Shape;497;p29"/>
          <p:cNvCxnSpPr/>
          <p:nvPr/>
        </p:nvCxnSpPr>
        <p:spPr>
          <a:xfrm>
            <a:off x="423862" y="541337"/>
            <a:ext cx="2592300" cy="0"/>
          </a:xfrm>
          <a:prstGeom prst="straightConnector1">
            <a:avLst/>
          </a:prstGeom>
          <a:noFill/>
          <a:ln cap="flat" cmpd="sng" w="28575">
            <a:solidFill>
              <a:srgbClr val="F2F2F2"/>
            </a:solidFill>
            <a:prstDash val="solid"/>
            <a:miter lim="800000"/>
            <a:headEnd len="sm" w="sm" type="none"/>
            <a:tailEnd len="sm" w="sm" type="none"/>
          </a:ln>
        </p:spPr>
      </p:cxnSp>
      <p:cxnSp>
        <p:nvCxnSpPr>
          <p:cNvPr id="498" name="Google Shape;498;p29"/>
          <p:cNvCxnSpPr/>
          <p:nvPr/>
        </p:nvCxnSpPr>
        <p:spPr>
          <a:xfrm>
            <a:off x="3276600" y="549275"/>
            <a:ext cx="5327700" cy="0"/>
          </a:xfrm>
          <a:prstGeom prst="straightConnector1">
            <a:avLst/>
          </a:prstGeom>
          <a:noFill/>
          <a:ln cap="flat" cmpd="sng" w="28575">
            <a:solidFill>
              <a:srgbClr val="3B5AA8"/>
            </a:solidFill>
            <a:prstDash val="solid"/>
            <a:miter lim="800000"/>
            <a:headEnd len="sm" w="sm" type="none"/>
            <a:tailEnd len="sm" w="sm" type="none"/>
          </a:ln>
        </p:spPr>
      </p:cxnSp>
      <p:sp>
        <p:nvSpPr>
          <p:cNvPr id="499" name="Google Shape;499;p29"/>
          <p:cNvSpPr txBox="1"/>
          <p:nvPr/>
        </p:nvSpPr>
        <p:spPr>
          <a:xfrm>
            <a:off x="323850" y="692150"/>
            <a:ext cx="2952900" cy="27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알고리즘 상세 설명서(2)</a:t>
            </a:r>
            <a:endParaRPr b="0" i="0" sz="1400" u="none" cap="none" strike="noStrike">
              <a:solidFill>
                <a:srgbClr val="000000"/>
              </a:solidFill>
              <a:latin typeface="Arial"/>
              <a:ea typeface="Arial"/>
              <a:cs typeface="Arial"/>
              <a:sym typeface="Arial"/>
            </a:endParaRPr>
          </a:p>
        </p:txBody>
      </p:sp>
      <p:pic>
        <p:nvPicPr>
          <p:cNvPr id="500" name="Google Shape;500;p29"/>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501" name="Google Shape;501;p29"/>
          <p:cNvSpPr/>
          <p:nvPr/>
        </p:nvSpPr>
        <p:spPr>
          <a:xfrm flipH="1" rot="10800000">
            <a:off x="-577850" y="-576263"/>
            <a:ext cx="1181100" cy="1166813"/>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502" name="Google Shape;502;p29"/>
          <p:cNvSpPr txBox="1"/>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pic>
        <p:nvPicPr>
          <p:cNvPr id="503" name="Google Shape;503;p29"/>
          <p:cNvPicPr preferRelativeResize="0"/>
          <p:nvPr/>
        </p:nvPicPr>
        <p:blipFill rotWithShape="1">
          <a:blip r:embed="rId4">
            <a:alphaModFix/>
          </a:blip>
          <a:srcRect b="0" l="0" r="0" t="0"/>
          <a:stretch/>
        </p:blipFill>
        <p:spPr>
          <a:xfrm>
            <a:off x="8096250" y="125412"/>
            <a:ext cx="868362" cy="279401"/>
          </a:xfrm>
          <a:prstGeom prst="rect">
            <a:avLst/>
          </a:prstGeom>
          <a:noFill/>
          <a:ln>
            <a:noFill/>
          </a:ln>
        </p:spPr>
      </p:pic>
      <p:pic>
        <p:nvPicPr>
          <p:cNvPr id="504" name="Google Shape;504;p29"/>
          <p:cNvPicPr preferRelativeResize="0"/>
          <p:nvPr/>
        </p:nvPicPr>
        <p:blipFill rotWithShape="1">
          <a:blip r:embed="rId5">
            <a:alphaModFix/>
          </a:blip>
          <a:srcRect b="0" l="0" r="0" t="0"/>
          <a:stretch/>
        </p:blipFill>
        <p:spPr>
          <a:xfrm>
            <a:off x="133350" y="1327125"/>
            <a:ext cx="8877300" cy="46672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30"/>
          <p:cNvSpPr txBox="1"/>
          <p:nvPr/>
        </p:nvSpPr>
        <p:spPr>
          <a:xfrm>
            <a:off x="107950" y="0"/>
            <a:ext cx="3195637" cy="1125537"/>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510" name="Google Shape;510;p30"/>
          <p:cNvCxnSpPr/>
          <p:nvPr/>
        </p:nvCxnSpPr>
        <p:spPr>
          <a:xfrm>
            <a:off x="423862" y="541337"/>
            <a:ext cx="2879725" cy="0"/>
          </a:xfrm>
          <a:prstGeom prst="straightConnector1">
            <a:avLst/>
          </a:prstGeom>
          <a:noFill/>
          <a:ln cap="flat" cmpd="sng" w="28575">
            <a:solidFill>
              <a:srgbClr val="F2F2F2"/>
            </a:solidFill>
            <a:prstDash val="solid"/>
            <a:miter lim="800000"/>
            <a:headEnd len="sm" w="sm" type="none"/>
            <a:tailEnd len="sm" w="sm" type="none"/>
          </a:ln>
        </p:spPr>
      </p:cxnSp>
      <p:cxnSp>
        <p:nvCxnSpPr>
          <p:cNvPr id="511" name="Google Shape;511;p30"/>
          <p:cNvCxnSpPr/>
          <p:nvPr/>
        </p:nvCxnSpPr>
        <p:spPr>
          <a:xfrm>
            <a:off x="3276600" y="549275"/>
            <a:ext cx="5327650" cy="0"/>
          </a:xfrm>
          <a:prstGeom prst="straightConnector1">
            <a:avLst/>
          </a:prstGeom>
          <a:noFill/>
          <a:ln cap="flat" cmpd="sng" w="28575">
            <a:solidFill>
              <a:srgbClr val="3B5AA8"/>
            </a:solidFill>
            <a:prstDash val="solid"/>
            <a:miter lim="800000"/>
            <a:headEnd len="sm" w="sm" type="none"/>
            <a:tailEnd len="sm" w="sm" type="none"/>
          </a:ln>
        </p:spPr>
      </p:cxnSp>
      <p:sp>
        <p:nvSpPr>
          <p:cNvPr id="512" name="Google Shape;512;p30"/>
          <p:cNvSpPr txBox="1"/>
          <p:nvPr/>
        </p:nvSpPr>
        <p:spPr>
          <a:xfrm>
            <a:off x="323850" y="692150"/>
            <a:ext cx="2808287" cy="296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데이터 수집처리 정의서</a:t>
            </a:r>
            <a:endParaRPr b="0" i="0" sz="1400" u="none" cap="none" strike="noStrike">
              <a:solidFill>
                <a:srgbClr val="000000"/>
              </a:solidFill>
              <a:latin typeface="Arial"/>
              <a:ea typeface="Arial"/>
              <a:cs typeface="Arial"/>
              <a:sym typeface="Arial"/>
            </a:endParaRPr>
          </a:p>
        </p:txBody>
      </p:sp>
      <p:pic>
        <p:nvPicPr>
          <p:cNvPr id="513" name="Google Shape;513;p30"/>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514" name="Google Shape;514;p30"/>
          <p:cNvSpPr/>
          <p:nvPr/>
        </p:nvSpPr>
        <p:spPr>
          <a:xfrm flipH="1" rot="10800000">
            <a:off x="-577850" y="-576262"/>
            <a:ext cx="1181100" cy="1166812"/>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515" name="Google Shape;515;p30"/>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sp>
        <p:nvSpPr>
          <p:cNvPr id="516" name="Google Shape;516;p30"/>
          <p:cNvSpPr txBox="1"/>
          <p:nvPr/>
        </p:nvSpPr>
        <p:spPr>
          <a:xfrm>
            <a:off x="0" y="0"/>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517" name="Google Shape;517;p30"/>
          <p:cNvSpPr txBox="1"/>
          <p:nvPr/>
        </p:nvSpPr>
        <p:spPr>
          <a:xfrm>
            <a:off x="0" y="0"/>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id="518" name="Google Shape;518;p30"/>
          <p:cNvPicPr preferRelativeResize="0"/>
          <p:nvPr/>
        </p:nvPicPr>
        <p:blipFill rotWithShape="1">
          <a:blip r:embed="rId4">
            <a:alphaModFix/>
          </a:blip>
          <a:srcRect b="0" l="0" r="0" t="0"/>
          <a:stretch/>
        </p:blipFill>
        <p:spPr>
          <a:xfrm>
            <a:off x="8096250" y="125412"/>
            <a:ext cx="868362" cy="279400"/>
          </a:xfrm>
          <a:prstGeom prst="rect">
            <a:avLst/>
          </a:prstGeom>
          <a:noFill/>
          <a:ln>
            <a:noFill/>
          </a:ln>
        </p:spPr>
      </p:pic>
      <p:pic>
        <p:nvPicPr>
          <p:cNvPr id="519" name="Google Shape;519;p30"/>
          <p:cNvPicPr preferRelativeResize="0"/>
          <p:nvPr/>
        </p:nvPicPr>
        <p:blipFill rotWithShape="1">
          <a:blip r:embed="rId5">
            <a:alphaModFix/>
          </a:blip>
          <a:srcRect b="0" l="0" r="0" t="0"/>
          <a:stretch/>
        </p:blipFill>
        <p:spPr>
          <a:xfrm>
            <a:off x="1163125" y="1322387"/>
            <a:ext cx="6817723" cy="492601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31"/>
          <p:cNvSpPr txBox="1"/>
          <p:nvPr/>
        </p:nvSpPr>
        <p:spPr>
          <a:xfrm>
            <a:off x="107950" y="0"/>
            <a:ext cx="3095625" cy="1125537"/>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525" name="Google Shape;525;p31"/>
          <p:cNvCxnSpPr/>
          <p:nvPr/>
        </p:nvCxnSpPr>
        <p:spPr>
          <a:xfrm>
            <a:off x="423862" y="541337"/>
            <a:ext cx="2592387" cy="0"/>
          </a:xfrm>
          <a:prstGeom prst="straightConnector1">
            <a:avLst/>
          </a:prstGeom>
          <a:noFill/>
          <a:ln cap="flat" cmpd="sng" w="28575">
            <a:solidFill>
              <a:srgbClr val="F2F2F2"/>
            </a:solidFill>
            <a:prstDash val="solid"/>
            <a:miter lim="800000"/>
            <a:headEnd len="sm" w="sm" type="none"/>
            <a:tailEnd len="sm" w="sm" type="none"/>
          </a:ln>
        </p:spPr>
      </p:cxnSp>
      <p:cxnSp>
        <p:nvCxnSpPr>
          <p:cNvPr id="526" name="Google Shape;526;p31"/>
          <p:cNvCxnSpPr/>
          <p:nvPr/>
        </p:nvCxnSpPr>
        <p:spPr>
          <a:xfrm>
            <a:off x="3276600" y="549275"/>
            <a:ext cx="5327650" cy="0"/>
          </a:xfrm>
          <a:prstGeom prst="straightConnector1">
            <a:avLst/>
          </a:prstGeom>
          <a:noFill/>
          <a:ln cap="flat" cmpd="sng" w="28575">
            <a:solidFill>
              <a:srgbClr val="3B5AA8"/>
            </a:solidFill>
            <a:prstDash val="solid"/>
            <a:miter lim="800000"/>
            <a:headEnd len="sm" w="sm" type="none"/>
            <a:tailEnd len="sm" w="sm" type="none"/>
          </a:ln>
        </p:spPr>
      </p:cxnSp>
      <p:sp>
        <p:nvSpPr>
          <p:cNvPr id="527" name="Google Shape;527;p31"/>
          <p:cNvSpPr txBox="1"/>
          <p:nvPr/>
        </p:nvSpPr>
        <p:spPr>
          <a:xfrm>
            <a:off x="323850" y="692150"/>
            <a:ext cx="2808287" cy="296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프로그램 - 목록</a:t>
            </a:r>
            <a:endParaRPr b="0" i="0" sz="1400" u="none" cap="none" strike="noStrike">
              <a:solidFill>
                <a:srgbClr val="000000"/>
              </a:solidFill>
              <a:latin typeface="Arial"/>
              <a:ea typeface="Arial"/>
              <a:cs typeface="Arial"/>
              <a:sym typeface="Arial"/>
            </a:endParaRPr>
          </a:p>
        </p:txBody>
      </p:sp>
      <p:pic>
        <p:nvPicPr>
          <p:cNvPr id="528" name="Google Shape;528;p31"/>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529" name="Google Shape;529;p31"/>
          <p:cNvSpPr/>
          <p:nvPr/>
        </p:nvSpPr>
        <p:spPr>
          <a:xfrm flipH="1" rot="10800000">
            <a:off x="-577850" y="-576262"/>
            <a:ext cx="1181100" cy="1166812"/>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530" name="Google Shape;530;p31"/>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pic>
        <p:nvPicPr>
          <p:cNvPr id="531" name="Google Shape;531;p31"/>
          <p:cNvPicPr preferRelativeResize="0"/>
          <p:nvPr/>
        </p:nvPicPr>
        <p:blipFill rotWithShape="1">
          <a:blip r:embed="rId4">
            <a:alphaModFix/>
          </a:blip>
          <a:srcRect b="0" l="0" r="0" t="0"/>
          <a:stretch/>
        </p:blipFill>
        <p:spPr>
          <a:xfrm>
            <a:off x="8096250" y="125412"/>
            <a:ext cx="868362" cy="279400"/>
          </a:xfrm>
          <a:prstGeom prst="rect">
            <a:avLst/>
          </a:prstGeom>
          <a:noFill/>
          <a:ln>
            <a:noFill/>
          </a:ln>
        </p:spPr>
      </p:pic>
      <p:pic>
        <p:nvPicPr>
          <p:cNvPr id="532" name="Google Shape;532;p31"/>
          <p:cNvPicPr preferRelativeResize="0"/>
          <p:nvPr/>
        </p:nvPicPr>
        <p:blipFill rotWithShape="1">
          <a:blip r:embed="rId5">
            <a:alphaModFix/>
          </a:blip>
          <a:srcRect b="0" l="0" r="0" t="0"/>
          <a:stretch/>
        </p:blipFill>
        <p:spPr>
          <a:xfrm>
            <a:off x="776800" y="1665472"/>
            <a:ext cx="7590403" cy="433571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32"/>
          <p:cNvSpPr txBox="1"/>
          <p:nvPr/>
        </p:nvSpPr>
        <p:spPr>
          <a:xfrm>
            <a:off x="107950" y="0"/>
            <a:ext cx="3095625" cy="1125537"/>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538" name="Google Shape;538;p32"/>
          <p:cNvCxnSpPr/>
          <p:nvPr/>
        </p:nvCxnSpPr>
        <p:spPr>
          <a:xfrm>
            <a:off x="423862" y="541337"/>
            <a:ext cx="2592387" cy="0"/>
          </a:xfrm>
          <a:prstGeom prst="straightConnector1">
            <a:avLst/>
          </a:prstGeom>
          <a:noFill/>
          <a:ln cap="flat" cmpd="sng" w="28575">
            <a:solidFill>
              <a:srgbClr val="F2F2F2"/>
            </a:solidFill>
            <a:prstDash val="solid"/>
            <a:miter lim="800000"/>
            <a:headEnd len="sm" w="sm" type="none"/>
            <a:tailEnd len="sm" w="sm" type="none"/>
          </a:ln>
        </p:spPr>
      </p:cxnSp>
      <p:cxnSp>
        <p:nvCxnSpPr>
          <p:cNvPr id="539" name="Google Shape;539;p32"/>
          <p:cNvCxnSpPr/>
          <p:nvPr/>
        </p:nvCxnSpPr>
        <p:spPr>
          <a:xfrm>
            <a:off x="3276600" y="549275"/>
            <a:ext cx="5327650" cy="0"/>
          </a:xfrm>
          <a:prstGeom prst="straightConnector1">
            <a:avLst/>
          </a:prstGeom>
          <a:noFill/>
          <a:ln cap="flat" cmpd="sng" w="28575">
            <a:solidFill>
              <a:srgbClr val="3B5AA8"/>
            </a:solidFill>
            <a:prstDash val="solid"/>
            <a:miter lim="800000"/>
            <a:headEnd len="sm" w="sm" type="none"/>
            <a:tailEnd len="sm" w="sm" type="none"/>
          </a:ln>
        </p:spPr>
      </p:cxnSp>
      <p:sp>
        <p:nvSpPr>
          <p:cNvPr id="540" name="Google Shape;540;p32"/>
          <p:cNvSpPr txBox="1"/>
          <p:nvPr/>
        </p:nvSpPr>
        <p:spPr>
          <a:xfrm>
            <a:off x="323850" y="692150"/>
            <a:ext cx="2879725" cy="296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테이블 정의서 - ERD</a:t>
            </a:r>
            <a:endParaRPr b="0" i="0" sz="1400" u="none" cap="none" strike="noStrike">
              <a:solidFill>
                <a:srgbClr val="000000"/>
              </a:solidFill>
              <a:latin typeface="Arial"/>
              <a:ea typeface="Arial"/>
              <a:cs typeface="Arial"/>
              <a:sym typeface="Arial"/>
            </a:endParaRPr>
          </a:p>
        </p:txBody>
      </p:sp>
      <p:pic>
        <p:nvPicPr>
          <p:cNvPr id="541" name="Google Shape;541;p32"/>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542" name="Google Shape;542;p32"/>
          <p:cNvSpPr/>
          <p:nvPr/>
        </p:nvSpPr>
        <p:spPr>
          <a:xfrm flipH="1" rot="10800000">
            <a:off x="-577850" y="-576262"/>
            <a:ext cx="1181100" cy="1166812"/>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543" name="Google Shape;543;p32"/>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sp>
        <p:nvSpPr>
          <p:cNvPr id="544" name="Google Shape;544;p32"/>
          <p:cNvSpPr txBox="1"/>
          <p:nvPr/>
        </p:nvSpPr>
        <p:spPr>
          <a:xfrm>
            <a:off x="0" y="0"/>
            <a:ext cx="9144000" cy="4572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id="545" name="Google Shape;545;p32"/>
          <p:cNvPicPr preferRelativeResize="0"/>
          <p:nvPr/>
        </p:nvPicPr>
        <p:blipFill rotWithShape="1">
          <a:blip r:embed="rId4">
            <a:alphaModFix/>
          </a:blip>
          <a:srcRect b="0" l="0" r="0" t="0"/>
          <a:stretch/>
        </p:blipFill>
        <p:spPr>
          <a:xfrm>
            <a:off x="8096250" y="125412"/>
            <a:ext cx="868362" cy="279400"/>
          </a:xfrm>
          <a:prstGeom prst="rect">
            <a:avLst/>
          </a:prstGeom>
          <a:noFill/>
          <a:ln>
            <a:noFill/>
          </a:ln>
        </p:spPr>
      </p:pic>
      <p:pic>
        <p:nvPicPr>
          <p:cNvPr id="546" name="Google Shape;546;p32"/>
          <p:cNvPicPr preferRelativeResize="0"/>
          <p:nvPr/>
        </p:nvPicPr>
        <p:blipFill rotWithShape="1">
          <a:blip r:embed="rId5">
            <a:alphaModFix/>
          </a:blip>
          <a:srcRect b="0" l="0" r="0" t="0"/>
          <a:stretch/>
        </p:blipFill>
        <p:spPr>
          <a:xfrm>
            <a:off x="152400" y="1277937"/>
            <a:ext cx="8650268" cy="4926012"/>
          </a:xfrm>
          <a:prstGeom prst="rect">
            <a:avLst/>
          </a:prstGeom>
          <a:noFill/>
          <a:ln>
            <a:noFill/>
          </a:ln>
        </p:spPr>
      </p:pic>
      <p:sp>
        <p:nvSpPr>
          <p:cNvPr id="547" name="Google Shape;547;p32"/>
          <p:cNvSpPr txBox="1"/>
          <p:nvPr/>
        </p:nvSpPr>
        <p:spPr>
          <a:xfrm>
            <a:off x="3696950" y="755700"/>
            <a:ext cx="2376000" cy="52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Malgun Gothic"/>
                <a:ea typeface="Malgun Gothic"/>
                <a:cs typeface="Malgun Gothic"/>
                <a:sym typeface="Malgun Gothic"/>
              </a:rPr>
              <a:t>이번에 짠 스키마로 바꿔줘</a:t>
            </a:r>
            <a:endParaRPr b="0" i="0" sz="14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3"/>
          <p:cNvSpPr txBox="1"/>
          <p:nvPr/>
        </p:nvSpPr>
        <p:spPr>
          <a:xfrm>
            <a:off x="107950" y="0"/>
            <a:ext cx="3095625" cy="1125537"/>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553" name="Google Shape;553;p33"/>
          <p:cNvCxnSpPr/>
          <p:nvPr/>
        </p:nvCxnSpPr>
        <p:spPr>
          <a:xfrm>
            <a:off x="423862" y="541337"/>
            <a:ext cx="2592387" cy="0"/>
          </a:xfrm>
          <a:prstGeom prst="straightConnector1">
            <a:avLst/>
          </a:prstGeom>
          <a:noFill/>
          <a:ln cap="flat" cmpd="sng" w="28575">
            <a:solidFill>
              <a:srgbClr val="F2F2F2"/>
            </a:solidFill>
            <a:prstDash val="solid"/>
            <a:miter lim="800000"/>
            <a:headEnd len="sm" w="sm" type="none"/>
            <a:tailEnd len="sm" w="sm" type="none"/>
          </a:ln>
        </p:spPr>
      </p:cxnSp>
      <p:cxnSp>
        <p:nvCxnSpPr>
          <p:cNvPr id="554" name="Google Shape;554;p33"/>
          <p:cNvCxnSpPr/>
          <p:nvPr/>
        </p:nvCxnSpPr>
        <p:spPr>
          <a:xfrm>
            <a:off x="3276600" y="549275"/>
            <a:ext cx="5327650" cy="0"/>
          </a:xfrm>
          <a:prstGeom prst="straightConnector1">
            <a:avLst/>
          </a:prstGeom>
          <a:noFill/>
          <a:ln cap="flat" cmpd="sng" w="28575">
            <a:solidFill>
              <a:srgbClr val="3B5AA8"/>
            </a:solidFill>
            <a:prstDash val="solid"/>
            <a:miter lim="800000"/>
            <a:headEnd len="sm" w="sm" type="none"/>
            <a:tailEnd len="sm" w="sm" type="none"/>
          </a:ln>
        </p:spPr>
      </p:cxnSp>
      <p:sp>
        <p:nvSpPr>
          <p:cNvPr id="555" name="Google Shape;555;p33"/>
          <p:cNvSpPr txBox="1"/>
          <p:nvPr/>
        </p:nvSpPr>
        <p:spPr>
          <a:xfrm>
            <a:off x="323850" y="692150"/>
            <a:ext cx="2952750" cy="2730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핵심소스코드(1)</a:t>
            </a:r>
            <a:endParaRPr b="0" i="0" sz="1400" u="none" cap="none" strike="noStrike">
              <a:solidFill>
                <a:srgbClr val="000000"/>
              </a:solidFill>
              <a:latin typeface="Arial"/>
              <a:ea typeface="Arial"/>
              <a:cs typeface="Arial"/>
              <a:sym typeface="Arial"/>
            </a:endParaRPr>
          </a:p>
        </p:txBody>
      </p:sp>
      <p:pic>
        <p:nvPicPr>
          <p:cNvPr id="556" name="Google Shape;556;p33"/>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557" name="Google Shape;557;p33"/>
          <p:cNvSpPr/>
          <p:nvPr/>
        </p:nvSpPr>
        <p:spPr>
          <a:xfrm flipH="1" rot="10800000">
            <a:off x="-577850" y="-576262"/>
            <a:ext cx="1181100" cy="1166812"/>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558" name="Google Shape;558;p33"/>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sp>
        <p:nvSpPr>
          <p:cNvPr id="559" name="Google Shape;559;p33"/>
          <p:cNvSpPr txBox="1"/>
          <p:nvPr/>
        </p:nvSpPr>
        <p:spPr>
          <a:xfrm>
            <a:off x="222250" y="1473200"/>
            <a:ext cx="8740775" cy="4764087"/>
          </a:xfrm>
          <a:prstGeom prst="rect">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id="560" name="Google Shape;560;p33"/>
          <p:cNvPicPr preferRelativeResize="0"/>
          <p:nvPr/>
        </p:nvPicPr>
        <p:blipFill rotWithShape="1">
          <a:blip r:embed="rId4">
            <a:alphaModFix/>
          </a:blip>
          <a:srcRect b="0" l="0" r="0" t="0"/>
          <a:stretch/>
        </p:blipFill>
        <p:spPr>
          <a:xfrm>
            <a:off x="8096250" y="125412"/>
            <a:ext cx="868362" cy="279400"/>
          </a:xfrm>
          <a:prstGeom prst="rect">
            <a:avLst/>
          </a:prstGeom>
          <a:noFill/>
          <a:ln>
            <a:noFill/>
          </a:ln>
        </p:spPr>
      </p:pic>
      <p:pic>
        <p:nvPicPr>
          <p:cNvPr id="561" name="Google Shape;561;p33"/>
          <p:cNvPicPr preferRelativeResize="0"/>
          <p:nvPr/>
        </p:nvPicPr>
        <p:blipFill rotWithShape="1">
          <a:blip r:embed="rId5">
            <a:alphaModFix/>
          </a:blip>
          <a:srcRect b="34258" l="7708" r="27187" t="37037"/>
          <a:stretch/>
        </p:blipFill>
        <p:spPr>
          <a:xfrm>
            <a:off x="300038" y="1514475"/>
            <a:ext cx="5062536" cy="1255508"/>
          </a:xfrm>
          <a:prstGeom prst="rect">
            <a:avLst/>
          </a:prstGeom>
          <a:noFill/>
          <a:ln>
            <a:noFill/>
          </a:ln>
        </p:spPr>
      </p:pic>
      <p:pic>
        <p:nvPicPr>
          <p:cNvPr id="562" name="Google Shape;562;p33"/>
          <p:cNvPicPr preferRelativeResize="0"/>
          <p:nvPr/>
        </p:nvPicPr>
        <p:blipFill rotWithShape="1">
          <a:blip r:embed="rId6">
            <a:alphaModFix/>
          </a:blip>
          <a:srcRect b="9815" l="7917" r="27289" t="24442"/>
          <a:stretch/>
        </p:blipFill>
        <p:spPr>
          <a:xfrm>
            <a:off x="300038" y="2811259"/>
            <a:ext cx="5924549" cy="3381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34"/>
          <p:cNvSpPr txBox="1"/>
          <p:nvPr/>
        </p:nvSpPr>
        <p:spPr>
          <a:xfrm>
            <a:off x="107950" y="0"/>
            <a:ext cx="3095625" cy="1125537"/>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568" name="Google Shape;568;p34"/>
          <p:cNvCxnSpPr/>
          <p:nvPr/>
        </p:nvCxnSpPr>
        <p:spPr>
          <a:xfrm>
            <a:off x="423862" y="541337"/>
            <a:ext cx="2592387" cy="0"/>
          </a:xfrm>
          <a:prstGeom prst="straightConnector1">
            <a:avLst/>
          </a:prstGeom>
          <a:noFill/>
          <a:ln cap="flat" cmpd="sng" w="28575">
            <a:solidFill>
              <a:srgbClr val="F2F2F2"/>
            </a:solidFill>
            <a:prstDash val="solid"/>
            <a:miter lim="800000"/>
            <a:headEnd len="sm" w="sm" type="none"/>
            <a:tailEnd len="sm" w="sm" type="none"/>
          </a:ln>
        </p:spPr>
      </p:cxnSp>
      <p:cxnSp>
        <p:nvCxnSpPr>
          <p:cNvPr id="569" name="Google Shape;569;p34"/>
          <p:cNvCxnSpPr/>
          <p:nvPr/>
        </p:nvCxnSpPr>
        <p:spPr>
          <a:xfrm>
            <a:off x="3276600" y="549275"/>
            <a:ext cx="5327650" cy="0"/>
          </a:xfrm>
          <a:prstGeom prst="straightConnector1">
            <a:avLst/>
          </a:prstGeom>
          <a:noFill/>
          <a:ln cap="flat" cmpd="sng" w="28575">
            <a:solidFill>
              <a:srgbClr val="3B5AA8"/>
            </a:solidFill>
            <a:prstDash val="solid"/>
            <a:miter lim="800000"/>
            <a:headEnd len="sm" w="sm" type="none"/>
            <a:tailEnd len="sm" w="sm" type="none"/>
          </a:ln>
        </p:spPr>
      </p:cxnSp>
      <p:sp>
        <p:nvSpPr>
          <p:cNvPr id="570" name="Google Shape;570;p34"/>
          <p:cNvSpPr txBox="1"/>
          <p:nvPr/>
        </p:nvSpPr>
        <p:spPr>
          <a:xfrm>
            <a:off x="323850" y="692150"/>
            <a:ext cx="2808287" cy="296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핵심소스코드</a:t>
            </a:r>
            <a:r>
              <a:rPr b="0" i="0" lang="en-US" sz="1700" u="none" cap="none" strike="noStrike">
                <a:solidFill>
                  <a:schemeClr val="lt1"/>
                </a:solidFill>
                <a:latin typeface="Malgun Gothic"/>
                <a:ea typeface="Malgun Gothic"/>
                <a:cs typeface="Malgun Gothic"/>
                <a:sym typeface="Malgun Gothic"/>
              </a:rPr>
              <a:t>(2)</a:t>
            </a:r>
            <a:endParaRPr b="0" i="0" sz="1400" u="none" cap="none" strike="noStrike">
              <a:solidFill>
                <a:srgbClr val="000000"/>
              </a:solidFill>
              <a:latin typeface="Arial"/>
              <a:ea typeface="Arial"/>
              <a:cs typeface="Arial"/>
              <a:sym typeface="Arial"/>
            </a:endParaRPr>
          </a:p>
        </p:txBody>
      </p:sp>
      <p:pic>
        <p:nvPicPr>
          <p:cNvPr id="571" name="Google Shape;571;p34"/>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572" name="Google Shape;572;p34"/>
          <p:cNvSpPr/>
          <p:nvPr/>
        </p:nvSpPr>
        <p:spPr>
          <a:xfrm flipH="1" rot="10800000">
            <a:off x="-577850" y="-576262"/>
            <a:ext cx="1181100" cy="1166812"/>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573" name="Google Shape;573;p34"/>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pic>
        <p:nvPicPr>
          <p:cNvPr id="574" name="Google Shape;574;p34"/>
          <p:cNvPicPr preferRelativeResize="0"/>
          <p:nvPr/>
        </p:nvPicPr>
        <p:blipFill rotWithShape="1">
          <a:blip r:embed="rId4">
            <a:alphaModFix/>
          </a:blip>
          <a:srcRect b="0" l="0" r="0" t="0"/>
          <a:stretch/>
        </p:blipFill>
        <p:spPr>
          <a:xfrm>
            <a:off x="8096250" y="125412"/>
            <a:ext cx="868362" cy="279400"/>
          </a:xfrm>
          <a:prstGeom prst="rect">
            <a:avLst/>
          </a:prstGeom>
          <a:noFill/>
          <a:ln>
            <a:noFill/>
          </a:ln>
        </p:spPr>
      </p:pic>
      <p:sp>
        <p:nvSpPr>
          <p:cNvPr id="575" name="Google Shape;575;p34"/>
          <p:cNvSpPr/>
          <p:nvPr/>
        </p:nvSpPr>
        <p:spPr>
          <a:xfrm>
            <a:off x="446087" y="6445250"/>
            <a:ext cx="8251825" cy="3683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Malgun Gothic"/>
              <a:buNone/>
            </a:pPr>
            <a:r>
              <a:rPr b="1" i="0" lang="en-US" sz="1800" u="none" cap="none" strike="noStrike">
                <a:solidFill>
                  <a:srgbClr val="FF0000"/>
                </a:solidFill>
                <a:latin typeface="Malgun Gothic"/>
                <a:ea typeface="Malgun Gothic"/>
                <a:cs typeface="Malgun Gothic"/>
                <a:sym typeface="Malgun Gothic"/>
              </a:rPr>
              <a:t>혜정</a:t>
            </a:r>
            <a:endParaRPr b="0" i="0" sz="1400" u="none" cap="none" strike="noStrike">
              <a:solidFill>
                <a:srgbClr val="000000"/>
              </a:solidFill>
              <a:latin typeface="Arial"/>
              <a:ea typeface="Arial"/>
              <a:cs typeface="Arial"/>
              <a:sym typeface="Arial"/>
            </a:endParaRPr>
          </a:p>
        </p:txBody>
      </p:sp>
      <p:pic>
        <p:nvPicPr>
          <p:cNvPr id="576" name="Google Shape;576;p34"/>
          <p:cNvPicPr preferRelativeResize="0"/>
          <p:nvPr/>
        </p:nvPicPr>
        <p:blipFill rotWithShape="1">
          <a:blip r:embed="rId5">
            <a:alphaModFix/>
          </a:blip>
          <a:srcRect b="7222" l="6248" r="45313" t="22035"/>
          <a:stretch/>
        </p:blipFill>
        <p:spPr>
          <a:xfrm>
            <a:off x="142874" y="1282701"/>
            <a:ext cx="4429123" cy="3638550"/>
          </a:xfrm>
          <a:prstGeom prst="rect">
            <a:avLst/>
          </a:prstGeom>
          <a:noFill/>
          <a:ln>
            <a:noFill/>
          </a:ln>
        </p:spPr>
      </p:pic>
      <p:pic>
        <p:nvPicPr>
          <p:cNvPr id="577" name="Google Shape;577;p34"/>
          <p:cNvPicPr preferRelativeResize="0"/>
          <p:nvPr/>
        </p:nvPicPr>
        <p:blipFill rotWithShape="1">
          <a:blip r:embed="rId6">
            <a:alphaModFix/>
          </a:blip>
          <a:srcRect b="43890" l="5939" r="28435" t="23146"/>
          <a:stretch/>
        </p:blipFill>
        <p:spPr>
          <a:xfrm>
            <a:off x="203200" y="5006973"/>
            <a:ext cx="6000749" cy="1695451"/>
          </a:xfrm>
          <a:prstGeom prst="rect">
            <a:avLst/>
          </a:prstGeom>
          <a:noFill/>
          <a:ln>
            <a:noFill/>
          </a:ln>
        </p:spPr>
      </p:pic>
      <p:pic>
        <p:nvPicPr>
          <p:cNvPr id="578" name="Google Shape;578;p34"/>
          <p:cNvPicPr preferRelativeResize="0"/>
          <p:nvPr/>
        </p:nvPicPr>
        <p:blipFill rotWithShape="1">
          <a:blip r:embed="rId7">
            <a:alphaModFix/>
          </a:blip>
          <a:srcRect b="16477" l="5936" r="53124" t="27410"/>
          <a:stretch/>
        </p:blipFill>
        <p:spPr>
          <a:xfrm>
            <a:off x="4819648" y="1282701"/>
            <a:ext cx="3743328" cy="28860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5"/>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584" name="Google Shape;584;p35"/>
          <p:cNvCxnSpPr/>
          <p:nvPr/>
        </p:nvCxnSpPr>
        <p:spPr>
          <a:xfrm>
            <a:off x="423862" y="541337"/>
            <a:ext cx="2592300" cy="0"/>
          </a:xfrm>
          <a:prstGeom prst="straightConnector1">
            <a:avLst/>
          </a:prstGeom>
          <a:noFill/>
          <a:ln cap="flat" cmpd="sng" w="28575">
            <a:solidFill>
              <a:srgbClr val="F2F2F2"/>
            </a:solidFill>
            <a:prstDash val="solid"/>
            <a:miter lim="800000"/>
            <a:headEnd len="sm" w="sm" type="none"/>
            <a:tailEnd len="sm" w="sm" type="none"/>
          </a:ln>
        </p:spPr>
      </p:cxnSp>
      <p:cxnSp>
        <p:nvCxnSpPr>
          <p:cNvPr id="585" name="Google Shape;585;p35"/>
          <p:cNvCxnSpPr/>
          <p:nvPr/>
        </p:nvCxnSpPr>
        <p:spPr>
          <a:xfrm>
            <a:off x="3276600" y="549275"/>
            <a:ext cx="5327700" cy="0"/>
          </a:xfrm>
          <a:prstGeom prst="straightConnector1">
            <a:avLst/>
          </a:prstGeom>
          <a:noFill/>
          <a:ln cap="flat" cmpd="sng" w="28575">
            <a:solidFill>
              <a:srgbClr val="3B5AA8"/>
            </a:solidFill>
            <a:prstDash val="solid"/>
            <a:miter lim="800000"/>
            <a:headEnd len="sm" w="sm" type="none"/>
            <a:tailEnd len="sm" w="sm" type="none"/>
          </a:ln>
        </p:spPr>
      </p:cxnSp>
      <p:sp>
        <p:nvSpPr>
          <p:cNvPr id="586" name="Google Shape;586;p35"/>
          <p:cNvSpPr txBox="1"/>
          <p:nvPr/>
        </p:nvSpPr>
        <p:spPr>
          <a:xfrm>
            <a:off x="323850" y="692150"/>
            <a:ext cx="2808300" cy="29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핵심소스코드</a:t>
            </a:r>
            <a:r>
              <a:rPr b="0" i="0" lang="en-US" sz="1700" u="none" cap="none" strike="noStrike">
                <a:solidFill>
                  <a:schemeClr val="lt1"/>
                </a:solidFill>
                <a:latin typeface="Malgun Gothic"/>
                <a:ea typeface="Malgun Gothic"/>
                <a:cs typeface="Malgun Gothic"/>
                <a:sym typeface="Malgun Gothic"/>
              </a:rPr>
              <a:t>(3)</a:t>
            </a:r>
            <a:endParaRPr b="0" i="0" sz="1400" u="none" cap="none" strike="noStrike">
              <a:solidFill>
                <a:srgbClr val="000000"/>
              </a:solidFill>
              <a:latin typeface="Arial"/>
              <a:ea typeface="Arial"/>
              <a:cs typeface="Arial"/>
              <a:sym typeface="Arial"/>
            </a:endParaRPr>
          </a:p>
        </p:txBody>
      </p:sp>
      <p:pic>
        <p:nvPicPr>
          <p:cNvPr id="587" name="Google Shape;587;p35"/>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588" name="Google Shape;588;p35"/>
          <p:cNvSpPr/>
          <p:nvPr/>
        </p:nvSpPr>
        <p:spPr>
          <a:xfrm flipH="1" rot="10800000">
            <a:off x="-577850" y="-576263"/>
            <a:ext cx="1181100" cy="1166813"/>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id="589" name="Google Shape;589;p35"/>
          <p:cNvPicPr preferRelativeResize="0"/>
          <p:nvPr/>
        </p:nvPicPr>
        <p:blipFill rotWithShape="1">
          <a:blip r:embed="rId4">
            <a:alphaModFix/>
          </a:blip>
          <a:srcRect b="0" l="0" r="0" t="0"/>
          <a:stretch/>
        </p:blipFill>
        <p:spPr>
          <a:xfrm>
            <a:off x="8096250" y="125412"/>
            <a:ext cx="868362" cy="279401"/>
          </a:xfrm>
          <a:prstGeom prst="rect">
            <a:avLst/>
          </a:prstGeom>
          <a:noFill/>
          <a:ln>
            <a:noFill/>
          </a:ln>
        </p:spPr>
      </p:pic>
      <p:pic>
        <p:nvPicPr>
          <p:cNvPr id="590" name="Google Shape;590;p35"/>
          <p:cNvPicPr preferRelativeResize="0"/>
          <p:nvPr/>
        </p:nvPicPr>
        <p:blipFill rotWithShape="1">
          <a:blip r:embed="rId5">
            <a:alphaModFix/>
          </a:blip>
          <a:srcRect b="6757" l="3639" r="42673" t="23428"/>
          <a:stretch/>
        </p:blipFill>
        <p:spPr>
          <a:xfrm>
            <a:off x="3360000" y="541325"/>
            <a:ext cx="5604600" cy="4099675"/>
          </a:xfrm>
          <a:prstGeom prst="rect">
            <a:avLst/>
          </a:prstGeom>
          <a:noFill/>
          <a:ln>
            <a:noFill/>
          </a:ln>
        </p:spPr>
      </p:pic>
      <p:pic>
        <p:nvPicPr>
          <p:cNvPr id="591" name="Google Shape;591;p35"/>
          <p:cNvPicPr preferRelativeResize="0"/>
          <p:nvPr/>
        </p:nvPicPr>
        <p:blipFill rotWithShape="1">
          <a:blip r:embed="rId6">
            <a:alphaModFix/>
          </a:blip>
          <a:srcRect b="6621" l="6252" r="14198" t="23588"/>
          <a:stretch/>
        </p:blipFill>
        <p:spPr>
          <a:xfrm>
            <a:off x="0" y="4228750"/>
            <a:ext cx="5327702" cy="26292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36"/>
          <p:cNvSpPr txBox="1"/>
          <p:nvPr/>
        </p:nvSpPr>
        <p:spPr>
          <a:xfrm>
            <a:off x="107950" y="0"/>
            <a:ext cx="3095625" cy="1125537"/>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597" name="Google Shape;597;p36"/>
          <p:cNvCxnSpPr/>
          <p:nvPr/>
        </p:nvCxnSpPr>
        <p:spPr>
          <a:xfrm>
            <a:off x="423862" y="541337"/>
            <a:ext cx="2592387" cy="0"/>
          </a:xfrm>
          <a:prstGeom prst="straightConnector1">
            <a:avLst/>
          </a:prstGeom>
          <a:noFill/>
          <a:ln cap="flat" cmpd="sng" w="28575">
            <a:solidFill>
              <a:srgbClr val="F2F2F2"/>
            </a:solidFill>
            <a:prstDash val="solid"/>
            <a:miter lim="800000"/>
            <a:headEnd len="sm" w="sm" type="none"/>
            <a:tailEnd len="sm" w="sm" type="none"/>
          </a:ln>
        </p:spPr>
      </p:cxnSp>
      <p:cxnSp>
        <p:nvCxnSpPr>
          <p:cNvPr id="598" name="Google Shape;598;p36"/>
          <p:cNvCxnSpPr/>
          <p:nvPr/>
        </p:nvCxnSpPr>
        <p:spPr>
          <a:xfrm>
            <a:off x="3276600" y="549275"/>
            <a:ext cx="5327650" cy="0"/>
          </a:xfrm>
          <a:prstGeom prst="straightConnector1">
            <a:avLst/>
          </a:prstGeom>
          <a:noFill/>
          <a:ln cap="flat" cmpd="sng" w="28575">
            <a:solidFill>
              <a:srgbClr val="3B5AA8"/>
            </a:solidFill>
            <a:prstDash val="solid"/>
            <a:miter lim="800000"/>
            <a:headEnd len="sm" w="sm" type="none"/>
            <a:tailEnd len="sm" w="sm" type="none"/>
          </a:ln>
        </p:spPr>
      </p:cxnSp>
      <p:sp>
        <p:nvSpPr>
          <p:cNvPr id="599" name="Google Shape;599;p36"/>
          <p:cNvSpPr txBox="1"/>
          <p:nvPr/>
        </p:nvSpPr>
        <p:spPr>
          <a:xfrm>
            <a:off x="323850" y="692150"/>
            <a:ext cx="2808287" cy="296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700"/>
              <a:buFont typeface="Malgun Gothic"/>
              <a:buNone/>
            </a:pPr>
            <a:r>
              <a:rPr b="1" i="0" lang="en-US" sz="1700" u="none" cap="none" strike="noStrike">
                <a:solidFill>
                  <a:schemeClr val="lt1"/>
                </a:solidFill>
                <a:latin typeface="Malgun Gothic"/>
                <a:ea typeface="Malgun Gothic"/>
                <a:cs typeface="Malgun Gothic"/>
                <a:sym typeface="Malgun Gothic"/>
              </a:rPr>
              <a:t>| 참조-프로젝트 관리</a:t>
            </a:r>
            <a:endParaRPr b="0" i="0" sz="1400" u="none" cap="none" strike="noStrike">
              <a:solidFill>
                <a:srgbClr val="000000"/>
              </a:solidFill>
              <a:latin typeface="Arial"/>
              <a:ea typeface="Arial"/>
              <a:cs typeface="Arial"/>
              <a:sym typeface="Arial"/>
            </a:endParaRPr>
          </a:p>
        </p:txBody>
      </p:sp>
      <p:pic>
        <p:nvPicPr>
          <p:cNvPr id="600" name="Google Shape;600;p36"/>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601" name="Google Shape;601;p36"/>
          <p:cNvSpPr/>
          <p:nvPr/>
        </p:nvSpPr>
        <p:spPr>
          <a:xfrm flipH="1" rot="10800000">
            <a:off x="-577850" y="-576262"/>
            <a:ext cx="1181100" cy="1166812"/>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602" name="Google Shape;602;p36"/>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sp>
        <p:nvSpPr>
          <p:cNvPr id="603" name="Google Shape;603;p36"/>
          <p:cNvSpPr txBox="1"/>
          <p:nvPr/>
        </p:nvSpPr>
        <p:spPr>
          <a:xfrm>
            <a:off x="222250" y="1473200"/>
            <a:ext cx="8603100" cy="4883100"/>
          </a:xfrm>
          <a:prstGeom prst="rect">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604" name="Google Shape;604;p36"/>
          <p:cNvSpPr txBox="1"/>
          <p:nvPr/>
        </p:nvSpPr>
        <p:spPr>
          <a:xfrm>
            <a:off x="368300" y="1484300"/>
            <a:ext cx="66111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Malgun Gothic"/>
              <a:buNone/>
            </a:pPr>
            <a:r>
              <a:rPr b="1" i="0" lang="en-US" sz="1800" u="none" cap="none" strike="noStrike">
                <a:solidFill>
                  <a:schemeClr val="dk1"/>
                </a:solidFill>
                <a:latin typeface="Malgun Gothic"/>
                <a:ea typeface="Malgun Gothic"/>
                <a:cs typeface="Malgun Gothic"/>
                <a:sym typeface="Malgun Gothic"/>
              </a:rPr>
              <a:t>프로젝트 관리, 이슈관리</a:t>
            </a:r>
            <a:endParaRPr b="0" i="0" sz="1400" u="none" cap="none" strike="noStrike">
              <a:solidFill>
                <a:srgbClr val="000000"/>
              </a:solidFill>
              <a:latin typeface="Arial"/>
              <a:ea typeface="Arial"/>
              <a:cs typeface="Arial"/>
              <a:sym typeface="Arial"/>
            </a:endParaRPr>
          </a:p>
        </p:txBody>
      </p:sp>
      <p:pic>
        <p:nvPicPr>
          <p:cNvPr id="605" name="Google Shape;605;p36"/>
          <p:cNvPicPr preferRelativeResize="0"/>
          <p:nvPr/>
        </p:nvPicPr>
        <p:blipFill rotWithShape="1">
          <a:blip r:embed="rId4">
            <a:alphaModFix/>
          </a:blip>
          <a:srcRect b="0" l="0" r="0" t="0"/>
          <a:stretch/>
        </p:blipFill>
        <p:spPr>
          <a:xfrm>
            <a:off x="8096250" y="125412"/>
            <a:ext cx="868362" cy="279400"/>
          </a:xfrm>
          <a:prstGeom prst="rect">
            <a:avLst/>
          </a:prstGeom>
          <a:noFill/>
          <a:ln>
            <a:noFill/>
          </a:ln>
        </p:spPr>
      </p:pic>
      <p:pic>
        <p:nvPicPr>
          <p:cNvPr id="606" name="Google Shape;606;p36"/>
          <p:cNvPicPr preferRelativeResize="0"/>
          <p:nvPr/>
        </p:nvPicPr>
        <p:blipFill rotWithShape="1">
          <a:blip r:embed="rId5">
            <a:alphaModFix/>
          </a:blip>
          <a:srcRect b="0" l="0" r="0" t="0"/>
          <a:stretch/>
        </p:blipFill>
        <p:spPr>
          <a:xfrm>
            <a:off x="412750" y="1947250"/>
            <a:ext cx="8222101" cy="4141438"/>
          </a:xfrm>
          <a:prstGeom prst="rect">
            <a:avLst/>
          </a:prstGeom>
          <a:noFill/>
          <a:ln>
            <a:noFill/>
          </a:ln>
        </p:spPr>
      </p:pic>
      <p:pic>
        <p:nvPicPr>
          <p:cNvPr id="607" name="Google Shape;607;p36"/>
          <p:cNvPicPr preferRelativeResize="0"/>
          <p:nvPr/>
        </p:nvPicPr>
        <p:blipFill rotWithShape="1">
          <a:blip r:embed="rId6">
            <a:alphaModFix/>
          </a:blip>
          <a:srcRect b="39150" l="0" r="0" t="0"/>
          <a:stretch/>
        </p:blipFill>
        <p:spPr>
          <a:xfrm>
            <a:off x="2048700" y="3951550"/>
            <a:ext cx="6555550" cy="2137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pic>
        <p:nvPicPr>
          <p:cNvPr id="613" name="Google Shape;613;p37"/>
          <p:cNvPicPr preferRelativeResize="0"/>
          <p:nvPr/>
        </p:nvPicPr>
        <p:blipFill rotWithShape="1">
          <a:blip r:embed="rId3">
            <a:alphaModFix/>
          </a:blip>
          <a:srcRect b="0" l="0" r="1036" t="0"/>
          <a:stretch/>
        </p:blipFill>
        <p:spPr>
          <a:xfrm>
            <a:off x="4305300" y="3225800"/>
            <a:ext cx="4838700" cy="3616325"/>
          </a:xfrm>
          <a:prstGeom prst="rect">
            <a:avLst/>
          </a:prstGeom>
          <a:noFill/>
          <a:ln>
            <a:noFill/>
          </a:ln>
        </p:spPr>
      </p:pic>
      <p:sp>
        <p:nvSpPr>
          <p:cNvPr id="614" name="Google Shape;614;p37"/>
          <p:cNvSpPr txBox="1"/>
          <p:nvPr/>
        </p:nvSpPr>
        <p:spPr>
          <a:xfrm>
            <a:off x="2963862" y="2998787"/>
            <a:ext cx="3216275" cy="8604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B5AA8"/>
              </a:buClr>
              <a:buSzPts val="5000"/>
              <a:buFont typeface="Malgun Gothic"/>
              <a:buNone/>
            </a:pPr>
            <a:r>
              <a:rPr b="1" i="0" lang="en-US" sz="5000" u="none" cap="none" strike="noStrike">
                <a:solidFill>
                  <a:srgbClr val="3B5AA8"/>
                </a:solidFill>
                <a:latin typeface="Malgun Gothic"/>
                <a:ea typeface="Malgun Gothic"/>
                <a:cs typeface="Malgun Gothic"/>
                <a:sym typeface="Malgun Gothic"/>
              </a:rPr>
              <a:t>Thank you</a:t>
            </a:r>
            <a:endParaRPr b="0" i="0" sz="1400" u="none" cap="none" strike="noStrike">
              <a:solidFill>
                <a:srgbClr val="000000"/>
              </a:solidFill>
              <a:latin typeface="Arial"/>
              <a:ea typeface="Arial"/>
              <a:cs typeface="Arial"/>
              <a:sym typeface="Arial"/>
            </a:endParaRPr>
          </a:p>
        </p:txBody>
      </p:sp>
      <p:sp>
        <p:nvSpPr>
          <p:cNvPr id="615" name="Google Shape;615;p37"/>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grpSp>
        <p:nvGrpSpPr>
          <p:cNvPr id="616" name="Google Shape;616;p37"/>
          <p:cNvGrpSpPr/>
          <p:nvPr/>
        </p:nvGrpSpPr>
        <p:grpSpPr>
          <a:xfrm>
            <a:off x="76200" y="166687"/>
            <a:ext cx="2192337" cy="600075"/>
            <a:chOff x="75729" y="166947"/>
            <a:chExt cx="2192015" cy="600145"/>
          </a:xfrm>
        </p:grpSpPr>
        <p:grpSp>
          <p:nvGrpSpPr>
            <p:cNvPr id="617" name="Google Shape;617;p37"/>
            <p:cNvGrpSpPr/>
            <p:nvPr/>
          </p:nvGrpSpPr>
          <p:grpSpPr>
            <a:xfrm>
              <a:off x="683652" y="198701"/>
              <a:ext cx="1584092" cy="462016"/>
              <a:chOff x="683652" y="198701"/>
              <a:chExt cx="1584092" cy="462016"/>
            </a:xfrm>
          </p:grpSpPr>
          <p:cxnSp>
            <p:nvCxnSpPr>
              <p:cNvPr id="618" name="Google Shape;618;p37"/>
              <p:cNvCxnSpPr/>
              <p:nvPr/>
            </p:nvCxnSpPr>
            <p:spPr>
              <a:xfrm>
                <a:off x="729682" y="206639"/>
                <a:ext cx="1538062" cy="0"/>
              </a:xfrm>
              <a:prstGeom prst="straightConnector1">
                <a:avLst/>
              </a:prstGeom>
              <a:noFill/>
              <a:ln cap="flat" cmpd="sng" w="38100">
                <a:solidFill>
                  <a:srgbClr val="3B5AA8"/>
                </a:solidFill>
                <a:prstDash val="solid"/>
                <a:miter lim="800000"/>
                <a:headEnd len="sm" w="sm" type="none"/>
                <a:tailEnd len="sm" w="sm" type="none"/>
              </a:ln>
            </p:spPr>
          </p:cxnSp>
          <p:sp>
            <p:nvSpPr>
              <p:cNvPr id="619" name="Google Shape;619;p37"/>
              <p:cNvSpPr txBox="1"/>
              <p:nvPr/>
            </p:nvSpPr>
            <p:spPr>
              <a:xfrm>
                <a:off x="683652" y="198701"/>
                <a:ext cx="1452348" cy="4620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B5AA8"/>
                  </a:buClr>
                  <a:buSzPts val="1200"/>
                  <a:buFont typeface="Malgun Gothic"/>
                  <a:buNone/>
                </a:pPr>
                <a:r>
                  <a:rPr b="1" i="0" lang="en-US" sz="1200" u="none" cap="none" strike="noStrike">
                    <a:solidFill>
                      <a:srgbClr val="3B5AA8"/>
                    </a:solidFill>
                    <a:latin typeface="Malgun Gothic"/>
                    <a:ea typeface="Malgun Gothic"/>
                    <a:cs typeface="Malgun Gothic"/>
                    <a:sym typeface="Malgun Gothic"/>
                  </a:rPr>
                  <a:t>내가 기획한 ICT가</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3B5AA8"/>
                  </a:buClr>
                  <a:buSzPts val="1200"/>
                  <a:buFont typeface="Malgun Gothic"/>
                  <a:buNone/>
                </a:pPr>
                <a:r>
                  <a:rPr b="1" i="0" lang="en-US" sz="1200" u="none" cap="none" strike="noStrike">
                    <a:solidFill>
                      <a:srgbClr val="3B5AA8"/>
                    </a:solidFill>
                    <a:latin typeface="Malgun Gothic"/>
                    <a:ea typeface="Malgun Gothic"/>
                    <a:cs typeface="Malgun Gothic"/>
                    <a:sym typeface="Malgun Gothic"/>
                  </a:rPr>
                  <a:t>세상을 바꾼다면?</a:t>
                </a:r>
                <a:endParaRPr b="0" i="0" sz="1400" u="none" cap="none" strike="noStrike">
                  <a:solidFill>
                    <a:srgbClr val="000000"/>
                  </a:solidFill>
                  <a:latin typeface="Arial"/>
                  <a:ea typeface="Arial"/>
                  <a:cs typeface="Arial"/>
                  <a:sym typeface="Arial"/>
                </a:endParaRPr>
              </a:p>
            </p:txBody>
          </p:sp>
        </p:grpSp>
        <p:pic>
          <p:nvPicPr>
            <p:cNvPr id="620" name="Google Shape;620;p37"/>
            <p:cNvPicPr preferRelativeResize="0"/>
            <p:nvPr/>
          </p:nvPicPr>
          <p:blipFill rotWithShape="1">
            <a:blip r:embed="rId4">
              <a:alphaModFix/>
            </a:blip>
            <a:srcRect b="0" l="0" r="0" t="0"/>
            <a:stretch/>
          </p:blipFill>
          <p:spPr>
            <a:xfrm>
              <a:off x="75729" y="166947"/>
              <a:ext cx="607839" cy="600145"/>
            </a:xfrm>
            <a:prstGeom prst="rect">
              <a:avLst/>
            </a:prstGeom>
            <a:noFill/>
            <a:ln>
              <a:noFill/>
            </a:ln>
          </p:spPr>
        </p:pic>
      </p:grpSp>
      <p:sp>
        <p:nvSpPr>
          <p:cNvPr id="621" name="Google Shape;621;p37"/>
          <p:cNvSpPr txBox="1"/>
          <p:nvPr/>
        </p:nvSpPr>
        <p:spPr>
          <a:xfrm>
            <a:off x="971550" y="6453187"/>
            <a:ext cx="7056437" cy="36036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id="622" name="Google Shape;622;p37"/>
          <p:cNvPicPr preferRelativeResize="0"/>
          <p:nvPr/>
        </p:nvPicPr>
        <p:blipFill rotWithShape="1">
          <a:blip r:embed="rId5">
            <a:alphaModFix/>
          </a:blip>
          <a:srcRect b="0" l="0" r="0" t="0"/>
          <a:stretch/>
        </p:blipFill>
        <p:spPr>
          <a:xfrm>
            <a:off x="8081962" y="290512"/>
            <a:ext cx="868362" cy="279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4"/>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144" name="Google Shape;144;p4"/>
          <p:cNvCxnSpPr/>
          <p:nvPr/>
        </p:nvCxnSpPr>
        <p:spPr>
          <a:xfrm>
            <a:off x="423862" y="541337"/>
            <a:ext cx="2592387" cy="0"/>
          </a:xfrm>
          <a:prstGeom prst="straightConnector1">
            <a:avLst/>
          </a:prstGeom>
          <a:noFill/>
          <a:ln cap="flat" cmpd="sng" w="28575">
            <a:solidFill>
              <a:srgbClr val="F2F2F2"/>
            </a:solidFill>
            <a:prstDash val="solid"/>
            <a:miter lim="800000"/>
            <a:headEnd len="sm" w="sm" type="none"/>
            <a:tailEnd len="sm" w="sm" type="none"/>
          </a:ln>
        </p:spPr>
      </p:cxnSp>
      <p:cxnSp>
        <p:nvCxnSpPr>
          <p:cNvPr id="145" name="Google Shape;145;p4"/>
          <p:cNvCxnSpPr/>
          <p:nvPr/>
        </p:nvCxnSpPr>
        <p:spPr>
          <a:xfrm>
            <a:off x="3276600" y="549275"/>
            <a:ext cx="5327650" cy="0"/>
          </a:xfrm>
          <a:prstGeom prst="straightConnector1">
            <a:avLst/>
          </a:prstGeom>
          <a:noFill/>
          <a:ln cap="flat" cmpd="sng" w="28575">
            <a:solidFill>
              <a:srgbClr val="3B5AA8"/>
            </a:solidFill>
            <a:prstDash val="solid"/>
            <a:miter lim="800000"/>
            <a:headEnd len="sm" w="sm" type="none"/>
            <a:tailEnd len="sm" w="sm" type="none"/>
          </a:ln>
        </p:spPr>
      </p:cxnSp>
      <p:sp>
        <p:nvSpPr>
          <p:cNvPr id="146" name="Google Shape;146;p4"/>
          <p:cNvSpPr txBox="1"/>
          <p:nvPr/>
        </p:nvSpPr>
        <p:spPr>
          <a:xfrm>
            <a:off x="323850" y="692150"/>
            <a:ext cx="2808287" cy="2968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700" u="none" cap="none" strike="noStrike">
                <a:solidFill>
                  <a:schemeClr val="lt1"/>
                </a:solidFill>
                <a:latin typeface="Malgun Gothic"/>
                <a:ea typeface="Malgun Gothic"/>
                <a:cs typeface="Malgun Gothic"/>
                <a:sym typeface="Malgun Gothic"/>
              </a:rPr>
              <a:t>| 시장/기술 동향 분석</a:t>
            </a:r>
            <a:endParaRPr b="0" i="0" sz="1400" u="none" cap="none" strike="noStrike">
              <a:solidFill>
                <a:schemeClr val="lt1"/>
              </a:solidFill>
              <a:latin typeface="Arial"/>
              <a:ea typeface="Arial"/>
              <a:cs typeface="Arial"/>
              <a:sym typeface="Arial"/>
            </a:endParaRPr>
          </a:p>
        </p:txBody>
      </p:sp>
      <p:pic>
        <p:nvPicPr>
          <p:cNvPr id="147" name="Google Shape;147;p4"/>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148" name="Google Shape;148;p4"/>
          <p:cNvSpPr/>
          <p:nvPr/>
        </p:nvSpPr>
        <p:spPr>
          <a:xfrm flipH="1" rot="10800000">
            <a:off x="-577850" y="-576262"/>
            <a:ext cx="1181100" cy="1166812"/>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149" name="Google Shape;149;p4"/>
          <p:cNvSpPr txBox="1"/>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sp>
        <p:nvSpPr>
          <p:cNvPr id="150" name="Google Shape;150;p4"/>
          <p:cNvSpPr txBox="1"/>
          <p:nvPr/>
        </p:nvSpPr>
        <p:spPr>
          <a:xfrm>
            <a:off x="1674875" y="1362550"/>
            <a:ext cx="5792400" cy="3510600"/>
          </a:xfrm>
          <a:prstGeom prst="rect">
            <a:avLst/>
          </a:prstGeom>
          <a:no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pic>
        <p:nvPicPr>
          <p:cNvPr id="151" name="Google Shape;151;p4"/>
          <p:cNvPicPr preferRelativeResize="0"/>
          <p:nvPr/>
        </p:nvPicPr>
        <p:blipFill rotWithShape="1">
          <a:blip r:embed="rId4">
            <a:alphaModFix/>
          </a:blip>
          <a:srcRect b="0" l="0" r="0" t="0"/>
          <a:stretch/>
        </p:blipFill>
        <p:spPr>
          <a:xfrm>
            <a:off x="8096250" y="125412"/>
            <a:ext cx="868362" cy="279400"/>
          </a:xfrm>
          <a:prstGeom prst="rect">
            <a:avLst/>
          </a:prstGeom>
          <a:noFill/>
          <a:ln>
            <a:noFill/>
          </a:ln>
        </p:spPr>
      </p:pic>
      <p:sp>
        <p:nvSpPr>
          <p:cNvPr id="152" name="Google Shape;152;p4"/>
          <p:cNvSpPr/>
          <p:nvPr/>
        </p:nvSpPr>
        <p:spPr>
          <a:xfrm>
            <a:off x="446087" y="6445250"/>
            <a:ext cx="8251825" cy="3683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Malgun Gothic"/>
              <a:buNone/>
            </a:pPr>
            <a:r>
              <a:t/>
            </a:r>
            <a:endParaRPr b="0" i="0" sz="1400" u="none" cap="none" strike="noStrike">
              <a:solidFill>
                <a:srgbClr val="000000"/>
              </a:solidFill>
              <a:latin typeface="Arial"/>
              <a:ea typeface="Arial"/>
              <a:cs typeface="Arial"/>
              <a:sym typeface="Arial"/>
            </a:endParaRPr>
          </a:p>
        </p:txBody>
      </p:sp>
      <p:pic>
        <p:nvPicPr>
          <p:cNvPr descr="EMB000052f45301" id="153" name="Google Shape;153;p4"/>
          <p:cNvPicPr preferRelativeResize="0"/>
          <p:nvPr/>
        </p:nvPicPr>
        <p:blipFill rotWithShape="1">
          <a:blip r:embed="rId5">
            <a:alphaModFix/>
          </a:blip>
          <a:srcRect b="0" l="0" r="0" t="0"/>
          <a:stretch/>
        </p:blipFill>
        <p:spPr>
          <a:xfrm>
            <a:off x="1714741" y="1425173"/>
            <a:ext cx="5712534" cy="3385464"/>
          </a:xfrm>
          <a:prstGeom prst="rect">
            <a:avLst/>
          </a:prstGeom>
          <a:noFill/>
          <a:ln>
            <a:noFill/>
          </a:ln>
        </p:spPr>
      </p:pic>
      <p:sp>
        <p:nvSpPr>
          <p:cNvPr id="154" name="Google Shape;154;p4"/>
          <p:cNvSpPr txBox="1"/>
          <p:nvPr/>
        </p:nvSpPr>
        <p:spPr>
          <a:xfrm>
            <a:off x="1674875" y="4873238"/>
            <a:ext cx="7190700" cy="1420500"/>
          </a:xfrm>
          <a:prstGeom prst="rect">
            <a:avLst/>
          </a:prstGeom>
          <a:noFill/>
          <a:ln>
            <a:noFill/>
          </a:ln>
        </p:spPr>
        <p:txBody>
          <a:bodyPr anchorCtr="0" anchor="t" bIns="91425" lIns="91425" spcFirstLastPara="1" rIns="91425" wrap="square" tIns="91425">
            <a:noAutofit/>
          </a:bodyPr>
          <a:lstStyle/>
          <a:p>
            <a:pPr indent="0" lvl="0" marL="0" marR="0" rtl="0" algn="l">
              <a:lnSpc>
                <a:spcPct val="116666"/>
              </a:lnSpc>
              <a:spcBef>
                <a:spcPts val="0"/>
              </a:spcBef>
              <a:spcAft>
                <a:spcPts val="0"/>
              </a:spcAft>
              <a:buClr>
                <a:schemeClr val="dk1"/>
              </a:buClr>
              <a:buSzPts val="1100"/>
              <a:buFont typeface="Arial"/>
              <a:buNone/>
            </a:pPr>
            <a:r>
              <a:rPr b="0" i="0" lang="en-US" sz="1300" u="none" cap="none" strike="noStrike">
                <a:solidFill>
                  <a:schemeClr val="dk1"/>
                </a:solidFill>
                <a:latin typeface="Arimo"/>
                <a:ea typeface="Arimo"/>
                <a:cs typeface="Arimo"/>
                <a:sym typeface="Arimo"/>
              </a:rPr>
              <a:t>- 기존 제품과의 차별성</a:t>
            </a:r>
            <a:endParaRPr b="0" i="0" sz="1300" u="none" cap="none" strike="noStrike">
              <a:solidFill>
                <a:schemeClr val="dk1"/>
              </a:solidFill>
              <a:latin typeface="Arimo"/>
              <a:ea typeface="Arimo"/>
              <a:cs typeface="Arimo"/>
              <a:sym typeface="Arimo"/>
            </a:endParaRPr>
          </a:p>
          <a:p>
            <a:pPr indent="0" lvl="0" marL="0" marR="0" rtl="0" algn="l">
              <a:lnSpc>
                <a:spcPct val="116666"/>
              </a:lnSpc>
              <a:spcBef>
                <a:spcPts val="0"/>
              </a:spcBef>
              <a:spcAft>
                <a:spcPts val="0"/>
              </a:spcAft>
              <a:buClr>
                <a:schemeClr val="dk1"/>
              </a:buClr>
              <a:buSzPts val="1100"/>
              <a:buFont typeface="Arial"/>
              <a:buNone/>
            </a:pPr>
            <a:r>
              <a:t/>
            </a:r>
            <a:endParaRPr b="0" i="0" sz="1300" u="none" cap="none" strike="noStrike">
              <a:solidFill>
                <a:schemeClr val="dk1"/>
              </a:solidFill>
              <a:latin typeface="Arimo"/>
              <a:ea typeface="Arimo"/>
              <a:cs typeface="Arimo"/>
              <a:sym typeface="Arimo"/>
            </a:endParaRPr>
          </a:p>
          <a:p>
            <a:pPr indent="0" lvl="0" marL="0" marR="0" rtl="0" algn="l">
              <a:lnSpc>
                <a:spcPct val="116666"/>
              </a:lnSpc>
              <a:spcBef>
                <a:spcPts val="0"/>
              </a:spcBef>
              <a:spcAft>
                <a:spcPts val="0"/>
              </a:spcAft>
              <a:buClr>
                <a:schemeClr val="dk1"/>
              </a:buClr>
              <a:buSzPts val="1100"/>
              <a:buFont typeface="Arial"/>
              <a:buNone/>
            </a:pPr>
            <a:r>
              <a:rPr b="0" i="0" lang="en-US" sz="1300" u="none" cap="none" strike="noStrike">
                <a:solidFill>
                  <a:schemeClr val="dk1"/>
                </a:solidFill>
                <a:latin typeface="Arimo"/>
                <a:ea typeface="Arimo"/>
                <a:cs typeface="Arimo"/>
                <a:sym typeface="Arimo"/>
              </a:rPr>
              <a:t>1) MZ 세대의 자산규모를 고려한 낮은 최소 투자 금액</a:t>
            </a:r>
            <a:endParaRPr b="0" i="0" sz="1300" u="none" cap="none" strike="noStrike">
              <a:solidFill>
                <a:schemeClr val="dk1"/>
              </a:solidFill>
              <a:latin typeface="Arimo"/>
              <a:ea typeface="Arimo"/>
              <a:cs typeface="Arimo"/>
              <a:sym typeface="Arimo"/>
            </a:endParaRPr>
          </a:p>
          <a:p>
            <a:pPr indent="0" lvl="0" marL="0" marR="0" rtl="0" algn="l">
              <a:lnSpc>
                <a:spcPct val="116666"/>
              </a:lnSpc>
              <a:spcBef>
                <a:spcPts val="0"/>
              </a:spcBef>
              <a:spcAft>
                <a:spcPts val="0"/>
              </a:spcAft>
              <a:buClr>
                <a:schemeClr val="dk1"/>
              </a:buClr>
              <a:buSzPts val="1100"/>
              <a:buFont typeface="Arial"/>
              <a:buNone/>
            </a:pPr>
            <a:r>
              <a:rPr b="0" i="0" lang="en-US" sz="1300" u="none" cap="none" strike="noStrike">
                <a:solidFill>
                  <a:schemeClr val="dk1"/>
                </a:solidFill>
                <a:latin typeface="Arimo"/>
                <a:ea typeface="Arimo"/>
                <a:cs typeface="Arimo"/>
                <a:sym typeface="Arimo"/>
              </a:rPr>
              <a:t>2) 시장 흐름을 신속하게 읽는 NowCasting 증권 서비스 제공</a:t>
            </a:r>
            <a:endParaRPr b="0" i="0" sz="1300" u="none" cap="none" strike="noStrike">
              <a:solidFill>
                <a:schemeClr val="dk1"/>
              </a:solidFill>
              <a:latin typeface="Arimo"/>
              <a:ea typeface="Arimo"/>
              <a:cs typeface="Arimo"/>
              <a:sym typeface="Arimo"/>
            </a:endParaRPr>
          </a:p>
          <a:p>
            <a:pPr indent="0" lvl="0" marL="0" marR="0" rtl="0" algn="l">
              <a:lnSpc>
                <a:spcPct val="116666"/>
              </a:lnSpc>
              <a:spcBef>
                <a:spcPts val="0"/>
              </a:spcBef>
              <a:spcAft>
                <a:spcPts val="0"/>
              </a:spcAft>
              <a:buClr>
                <a:schemeClr val="dk1"/>
              </a:buClr>
              <a:buSzPts val="1100"/>
              <a:buFont typeface="Arial"/>
              <a:buNone/>
            </a:pPr>
            <a:r>
              <a:rPr b="0" i="0" lang="en-US" sz="1300" u="none" cap="none" strike="noStrike">
                <a:solidFill>
                  <a:schemeClr val="dk1"/>
                </a:solidFill>
                <a:latin typeface="Arimo"/>
                <a:ea typeface="Arimo"/>
                <a:cs typeface="Arimo"/>
                <a:sym typeface="Arimo"/>
              </a:rPr>
              <a:t>3) 목적자금 모니터링으로 개별화된 포트폴리오 진단 서비스 제공</a:t>
            </a:r>
            <a:endParaRPr b="0" i="0" sz="1300" u="none" cap="none" strike="noStrike">
              <a:solidFill>
                <a:schemeClr val="dk1"/>
              </a:solidFill>
              <a:latin typeface="Arimo"/>
              <a:ea typeface="Arimo"/>
              <a:cs typeface="Arimo"/>
              <a:sym typeface="Arimo"/>
            </a:endParaRPr>
          </a:p>
          <a:p>
            <a:pPr indent="0" lvl="0" marL="0" marR="0" rtl="0" algn="l">
              <a:lnSpc>
                <a:spcPct val="116666"/>
              </a:lnSpc>
              <a:spcBef>
                <a:spcPts val="0"/>
              </a:spcBef>
              <a:spcAft>
                <a:spcPts val="0"/>
              </a:spcAft>
              <a:buClr>
                <a:schemeClr val="dk1"/>
              </a:buClr>
              <a:buSzPts val="1100"/>
              <a:buFont typeface="Arial"/>
              <a:buNone/>
            </a:pPr>
            <a:r>
              <a:rPr b="0" i="0" lang="en-US" sz="1300" u="none" cap="none" strike="noStrike">
                <a:solidFill>
                  <a:schemeClr val="dk1"/>
                </a:solidFill>
                <a:latin typeface="Arimo"/>
                <a:ea typeface="Arimo"/>
                <a:cs typeface="Arimo"/>
                <a:sym typeface="Arimo"/>
              </a:rPr>
              <a:t>4) 종목 평가의 근거를 제시함으로써 초보 투자자의 매매 결정에 도움을 줌.</a:t>
            </a:r>
            <a:endParaRPr b="0" i="0" sz="1300" u="none" cap="none" strike="noStrike">
              <a:solidFill>
                <a:schemeClr val="dk1"/>
              </a:solidFill>
              <a:latin typeface="Arimo"/>
              <a:ea typeface="Arimo"/>
              <a:cs typeface="Arimo"/>
              <a:sym typeface="Arimo"/>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5"/>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160" name="Google Shape;160;p5"/>
          <p:cNvCxnSpPr/>
          <p:nvPr/>
        </p:nvCxnSpPr>
        <p:spPr>
          <a:xfrm>
            <a:off x="423862" y="541337"/>
            <a:ext cx="2592300" cy="0"/>
          </a:xfrm>
          <a:prstGeom prst="straightConnector1">
            <a:avLst/>
          </a:prstGeom>
          <a:noFill/>
          <a:ln cap="flat" cmpd="sng" w="28575">
            <a:solidFill>
              <a:srgbClr val="F2F2F2"/>
            </a:solidFill>
            <a:prstDash val="solid"/>
            <a:miter lim="800000"/>
            <a:headEnd len="sm" w="sm" type="none"/>
            <a:tailEnd len="sm" w="sm" type="none"/>
          </a:ln>
        </p:spPr>
      </p:cxnSp>
      <p:cxnSp>
        <p:nvCxnSpPr>
          <p:cNvPr id="161" name="Google Shape;161;p5"/>
          <p:cNvCxnSpPr/>
          <p:nvPr/>
        </p:nvCxnSpPr>
        <p:spPr>
          <a:xfrm>
            <a:off x="3276600" y="549275"/>
            <a:ext cx="5327700" cy="0"/>
          </a:xfrm>
          <a:prstGeom prst="straightConnector1">
            <a:avLst/>
          </a:prstGeom>
          <a:noFill/>
          <a:ln cap="flat" cmpd="sng" w="28575">
            <a:solidFill>
              <a:srgbClr val="3B5AA8"/>
            </a:solidFill>
            <a:prstDash val="solid"/>
            <a:miter lim="800000"/>
            <a:headEnd len="sm" w="sm" type="none"/>
            <a:tailEnd len="sm" w="sm" type="none"/>
          </a:ln>
        </p:spPr>
      </p:cxnSp>
      <p:sp>
        <p:nvSpPr>
          <p:cNvPr id="162" name="Google Shape;162;p5"/>
          <p:cNvSpPr txBox="1"/>
          <p:nvPr/>
        </p:nvSpPr>
        <p:spPr>
          <a:xfrm>
            <a:off x="323850" y="692150"/>
            <a:ext cx="2808300" cy="29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700" u="none" cap="none" strike="noStrike">
                <a:solidFill>
                  <a:schemeClr val="lt1"/>
                </a:solidFill>
                <a:latin typeface="Malgun Gothic"/>
                <a:ea typeface="Malgun Gothic"/>
                <a:cs typeface="Malgun Gothic"/>
                <a:sym typeface="Malgun Gothic"/>
              </a:rPr>
              <a:t>| 문제정의 </a:t>
            </a:r>
            <a:endParaRPr b="0" i="0" sz="1400" u="none" cap="none" strike="noStrike">
              <a:solidFill>
                <a:srgbClr val="000000"/>
              </a:solidFill>
              <a:latin typeface="Arial"/>
              <a:ea typeface="Arial"/>
              <a:cs typeface="Arial"/>
              <a:sym typeface="Arial"/>
            </a:endParaRPr>
          </a:p>
        </p:txBody>
      </p:sp>
      <p:pic>
        <p:nvPicPr>
          <p:cNvPr id="163" name="Google Shape;163;p5"/>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164" name="Google Shape;164;p5"/>
          <p:cNvSpPr/>
          <p:nvPr/>
        </p:nvSpPr>
        <p:spPr>
          <a:xfrm flipH="1" rot="10800000">
            <a:off x="-577850" y="-576263"/>
            <a:ext cx="1181100" cy="1166813"/>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165" name="Google Shape;165;p5"/>
          <p:cNvSpPr txBox="1"/>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pic>
        <p:nvPicPr>
          <p:cNvPr id="166" name="Google Shape;166;p5"/>
          <p:cNvPicPr preferRelativeResize="0"/>
          <p:nvPr/>
        </p:nvPicPr>
        <p:blipFill rotWithShape="1">
          <a:blip r:embed="rId4">
            <a:alphaModFix/>
          </a:blip>
          <a:srcRect b="0" l="0" r="0" t="0"/>
          <a:stretch/>
        </p:blipFill>
        <p:spPr>
          <a:xfrm>
            <a:off x="8096250" y="125412"/>
            <a:ext cx="868362" cy="279401"/>
          </a:xfrm>
          <a:prstGeom prst="rect">
            <a:avLst/>
          </a:prstGeom>
          <a:noFill/>
          <a:ln>
            <a:noFill/>
          </a:ln>
        </p:spPr>
      </p:pic>
      <p:sp>
        <p:nvSpPr>
          <p:cNvPr id="167" name="Google Shape;167;p5"/>
          <p:cNvSpPr/>
          <p:nvPr/>
        </p:nvSpPr>
        <p:spPr>
          <a:xfrm>
            <a:off x="446087" y="6445250"/>
            <a:ext cx="8251800" cy="3684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Malgun Gothic"/>
              <a:buNone/>
            </a:pPr>
            <a:r>
              <a:t/>
            </a:r>
            <a:endParaRPr b="0" i="0" sz="1400" u="none" cap="none" strike="noStrike">
              <a:solidFill>
                <a:srgbClr val="000000"/>
              </a:solidFill>
              <a:latin typeface="Arial"/>
              <a:ea typeface="Arial"/>
              <a:cs typeface="Arial"/>
              <a:sym typeface="Arial"/>
            </a:endParaRPr>
          </a:p>
        </p:txBody>
      </p:sp>
      <p:sp>
        <p:nvSpPr>
          <p:cNvPr id="168" name="Google Shape;168;p5"/>
          <p:cNvSpPr txBox="1"/>
          <p:nvPr/>
        </p:nvSpPr>
        <p:spPr>
          <a:xfrm>
            <a:off x="446100" y="2035288"/>
            <a:ext cx="8251800" cy="3968700"/>
          </a:xfrm>
          <a:prstGeom prst="rect">
            <a:avLst/>
          </a:prstGeom>
          <a:noFill/>
          <a:ln>
            <a:noFill/>
          </a:ln>
        </p:spPr>
        <p:txBody>
          <a:bodyPr anchorCtr="0" anchor="t" bIns="91425" lIns="91425" spcFirstLastPara="1" rIns="91425" wrap="square" tIns="91425">
            <a:noAutofit/>
          </a:bodyPr>
          <a:lstStyle/>
          <a:p>
            <a:pPr indent="0" lvl="0" marL="0" marR="0" rtl="0" algn="ctr">
              <a:lnSpc>
                <a:spcPct val="116666"/>
              </a:lnSpc>
              <a:spcBef>
                <a:spcPts val="0"/>
              </a:spcBef>
              <a:spcAft>
                <a:spcPts val="0"/>
              </a:spcAft>
              <a:buClr>
                <a:schemeClr val="dk1"/>
              </a:buClr>
              <a:buSzPts val="1100"/>
              <a:buFont typeface="Arial"/>
              <a:buNone/>
            </a:pPr>
            <a:r>
              <a:rPr b="1" i="0" lang="en-US" sz="1500" u="none" cap="none" strike="noStrike">
                <a:solidFill>
                  <a:schemeClr val="dk1"/>
                </a:solidFill>
                <a:latin typeface="Arimo"/>
                <a:ea typeface="Arimo"/>
                <a:cs typeface="Arimo"/>
                <a:sym typeface="Arimo"/>
              </a:rPr>
              <a:t>Problem statement</a:t>
            </a:r>
            <a:endParaRPr b="1" i="0" sz="1500" u="none" cap="none" strike="noStrike">
              <a:solidFill>
                <a:schemeClr val="dk1"/>
              </a:solidFill>
              <a:latin typeface="Arimo"/>
              <a:ea typeface="Arimo"/>
              <a:cs typeface="Arimo"/>
              <a:sym typeface="Arimo"/>
            </a:endParaRPr>
          </a:p>
          <a:p>
            <a:pPr indent="0" lvl="0" marL="0" marR="0" rtl="0" algn="ctr">
              <a:lnSpc>
                <a:spcPct val="116666"/>
              </a:lnSpc>
              <a:spcBef>
                <a:spcPts val="0"/>
              </a:spcBef>
              <a:spcAft>
                <a:spcPts val="0"/>
              </a:spcAft>
              <a:buClr>
                <a:schemeClr val="dk1"/>
              </a:buClr>
              <a:buSzPts val="1100"/>
              <a:buFont typeface="Arial"/>
              <a:buNone/>
            </a:pPr>
            <a:r>
              <a:t/>
            </a:r>
            <a:endParaRPr b="0" i="0" sz="1500" u="none" cap="none" strike="noStrike">
              <a:solidFill>
                <a:schemeClr val="dk1"/>
              </a:solidFill>
              <a:latin typeface="Arimo"/>
              <a:ea typeface="Arimo"/>
              <a:cs typeface="Arimo"/>
              <a:sym typeface="Arimo"/>
            </a:endParaRPr>
          </a:p>
          <a:p>
            <a:pPr indent="0" lvl="0" marL="0" marR="0" rtl="0" algn="ctr">
              <a:lnSpc>
                <a:spcPct val="116666"/>
              </a:lnSpc>
              <a:spcBef>
                <a:spcPts val="0"/>
              </a:spcBef>
              <a:spcAft>
                <a:spcPts val="0"/>
              </a:spcAft>
              <a:buClr>
                <a:schemeClr val="dk1"/>
              </a:buClr>
              <a:buSzPts val="1100"/>
              <a:buFont typeface="Arial"/>
              <a:buNone/>
            </a:pPr>
            <a:r>
              <a:rPr b="0" i="0" lang="en-US" sz="1500" u="none" cap="none" strike="noStrike">
                <a:solidFill>
                  <a:schemeClr val="dk1"/>
                </a:solidFill>
                <a:latin typeface="Malgun Gothic"/>
                <a:ea typeface="Malgun Gothic"/>
                <a:cs typeface="Malgun Gothic"/>
                <a:sym typeface="Malgun Gothic"/>
              </a:rPr>
              <a:t>주식 열풍과 함께 MZ세대의 투자 관심도는 높아지고 있으나,</a:t>
            </a:r>
            <a:endParaRPr b="0" i="0" sz="1500" u="none" cap="none" strike="noStrike">
              <a:solidFill>
                <a:schemeClr val="dk1"/>
              </a:solidFill>
              <a:latin typeface="Malgun Gothic"/>
              <a:ea typeface="Malgun Gothic"/>
              <a:cs typeface="Malgun Gothic"/>
              <a:sym typeface="Malgun Gothic"/>
            </a:endParaRPr>
          </a:p>
          <a:p>
            <a:pPr indent="0" lvl="0" marL="0" marR="0" rtl="0" algn="ctr">
              <a:lnSpc>
                <a:spcPct val="116666"/>
              </a:lnSpc>
              <a:spcBef>
                <a:spcPts val="0"/>
              </a:spcBef>
              <a:spcAft>
                <a:spcPts val="0"/>
              </a:spcAft>
              <a:buClr>
                <a:schemeClr val="dk1"/>
              </a:buClr>
              <a:buSzPts val="1100"/>
              <a:buFont typeface="Arial"/>
              <a:buNone/>
            </a:pPr>
            <a:r>
              <a:rPr b="0" i="0" lang="en-US" sz="1500" u="none" cap="none" strike="noStrike">
                <a:solidFill>
                  <a:schemeClr val="dk1"/>
                </a:solidFill>
                <a:highlight>
                  <a:srgbClr val="FFFF00"/>
                </a:highlight>
                <a:latin typeface="Malgun Gothic"/>
                <a:ea typeface="Malgun Gothic"/>
                <a:cs typeface="Malgun Gothic"/>
                <a:sym typeface="Malgun Gothic"/>
              </a:rPr>
              <a:t>체계적인 금융교육 부재로 인한 무차별적인 투자와 자산 변동성이 높은 고위험 상품에 집중</a:t>
            </a:r>
            <a:r>
              <a:rPr b="0" i="0" lang="en-US" sz="1500" u="none" cap="none" strike="noStrike">
                <a:solidFill>
                  <a:schemeClr val="dk1"/>
                </a:solidFill>
                <a:latin typeface="Malgun Gothic"/>
                <a:ea typeface="Malgun Gothic"/>
                <a:cs typeface="Malgun Gothic"/>
                <a:sym typeface="Malgun Gothic"/>
              </a:rPr>
              <a:t>되어 </a:t>
            </a:r>
            <a:endParaRPr b="0" i="0" sz="1500" u="none" cap="none" strike="noStrike">
              <a:solidFill>
                <a:schemeClr val="dk1"/>
              </a:solidFill>
              <a:latin typeface="Malgun Gothic"/>
              <a:ea typeface="Malgun Gothic"/>
              <a:cs typeface="Malgun Gothic"/>
              <a:sym typeface="Malgun Gothic"/>
            </a:endParaRPr>
          </a:p>
          <a:p>
            <a:pPr indent="0" lvl="0" marL="0" marR="0" rtl="0" algn="ctr">
              <a:lnSpc>
                <a:spcPct val="116666"/>
              </a:lnSpc>
              <a:spcBef>
                <a:spcPts val="0"/>
              </a:spcBef>
              <a:spcAft>
                <a:spcPts val="0"/>
              </a:spcAft>
              <a:buClr>
                <a:schemeClr val="dk1"/>
              </a:buClr>
              <a:buSzPts val="1100"/>
              <a:buFont typeface="Arial"/>
              <a:buNone/>
            </a:pPr>
            <a:r>
              <a:rPr b="0" i="0" lang="en-US" sz="1500" u="none" cap="none" strike="noStrike">
                <a:solidFill>
                  <a:schemeClr val="dk1"/>
                </a:solidFill>
                <a:latin typeface="Malgun Gothic"/>
                <a:ea typeface="Malgun Gothic"/>
                <a:cs typeface="Malgun Gothic"/>
                <a:sym typeface="Malgun Gothic"/>
              </a:rPr>
              <a:t>사회적 문제 야기</a:t>
            </a:r>
            <a:endParaRPr b="0" i="0" sz="1500" u="none" cap="none" strike="noStrike">
              <a:solidFill>
                <a:schemeClr val="dk1"/>
              </a:solidFill>
              <a:latin typeface="Malgun Gothic"/>
              <a:ea typeface="Malgun Gothic"/>
              <a:cs typeface="Malgun Gothic"/>
              <a:sym typeface="Malgun Gothic"/>
            </a:endParaRPr>
          </a:p>
          <a:p>
            <a:pPr indent="0" lvl="0" marL="0" marR="0" rtl="0" algn="ctr">
              <a:lnSpc>
                <a:spcPct val="116666"/>
              </a:lnSpc>
              <a:spcBef>
                <a:spcPts val="0"/>
              </a:spcBef>
              <a:spcAft>
                <a:spcPts val="0"/>
              </a:spcAft>
              <a:buClr>
                <a:schemeClr val="dk1"/>
              </a:buClr>
              <a:buSzPts val="1100"/>
              <a:buFont typeface="Arial"/>
              <a:buNone/>
            </a:pPr>
            <a:r>
              <a:t/>
            </a:r>
            <a:endParaRPr b="0" i="0" sz="1500" u="none" cap="none" strike="noStrike">
              <a:solidFill>
                <a:schemeClr val="dk1"/>
              </a:solidFill>
              <a:latin typeface="Malgun Gothic"/>
              <a:ea typeface="Malgun Gothic"/>
              <a:cs typeface="Malgun Gothic"/>
              <a:sym typeface="Malgun Gothic"/>
            </a:endParaRPr>
          </a:p>
          <a:p>
            <a:pPr indent="0" lvl="0" marL="0" marR="0" rtl="0" algn="ctr">
              <a:lnSpc>
                <a:spcPct val="116666"/>
              </a:lnSpc>
              <a:spcBef>
                <a:spcPts val="0"/>
              </a:spcBef>
              <a:spcAft>
                <a:spcPts val="0"/>
              </a:spcAft>
              <a:buClr>
                <a:schemeClr val="dk1"/>
              </a:buClr>
              <a:buSzPts val="1100"/>
              <a:buFont typeface="Arial"/>
              <a:buNone/>
            </a:pPr>
            <a:r>
              <a:t/>
            </a:r>
            <a:endParaRPr b="0" i="0" sz="1500" u="none" cap="none" strike="noStrike">
              <a:solidFill>
                <a:schemeClr val="dk1"/>
              </a:solidFill>
              <a:latin typeface="Malgun Gothic"/>
              <a:ea typeface="Malgun Gothic"/>
              <a:cs typeface="Malgun Gothic"/>
              <a:sym typeface="Malgun Gothic"/>
            </a:endParaRPr>
          </a:p>
          <a:p>
            <a:pPr indent="0" lvl="0" marL="0" marR="0" rtl="0" algn="ctr">
              <a:lnSpc>
                <a:spcPct val="116666"/>
              </a:lnSpc>
              <a:spcBef>
                <a:spcPts val="0"/>
              </a:spcBef>
              <a:spcAft>
                <a:spcPts val="0"/>
              </a:spcAft>
              <a:buClr>
                <a:schemeClr val="dk1"/>
              </a:buClr>
              <a:buSzPts val="1100"/>
              <a:buFont typeface="Arial"/>
              <a:buNone/>
            </a:pPr>
            <a:r>
              <a:rPr b="1" i="0" lang="en-US" sz="1500" u="none" cap="none" strike="noStrike">
                <a:solidFill>
                  <a:schemeClr val="dk1"/>
                </a:solidFill>
                <a:latin typeface="Malgun Gothic"/>
                <a:ea typeface="Malgun Gothic"/>
                <a:cs typeface="Malgun Gothic"/>
                <a:sym typeface="Malgun Gothic"/>
              </a:rPr>
              <a:t>Opportunity</a:t>
            </a:r>
            <a:endParaRPr b="1" i="0" sz="1500" u="none" cap="none" strike="noStrike">
              <a:solidFill>
                <a:schemeClr val="dk1"/>
              </a:solidFill>
              <a:latin typeface="Malgun Gothic"/>
              <a:ea typeface="Malgun Gothic"/>
              <a:cs typeface="Malgun Gothic"/>
              <a:sym typeface="Malgun Gothic"/>
            </a:endParaRPr>
          </a:p>
          <a:p>
            <a:pPr indent="0" lvl="0" marL="0" marR="0" rtl="0" algn="ctr">
              <a:lnSpc>
                <a:spcPct val="116666"/>
              </a:lnSpc>
              <a:spcBef>
                <a:spcPts val="0"/>
              </a:spcBef>
              <a:spcAft>
                <a:spcPts val="0"/>
              </a:spcAft>
              <a:buClr>
                <a:schemeClr val="dk1"/>
              </a:buClr>
              <a:buSzPts val="1100"/>
              <a:buFont typeface="Arial"/>
              <a:buNone/>
            </a:pPr>
            <a:r>
              <a:t/>
            </a:r>
            <a:endParaRPr b="0" i="0" sz="1500" u="none" cap="none" strike="noStrike">
              <a:solidFill>
                <a:schemeClr val="dk1"/>
              </a:solidFill>
              <a:latin typeface="Malgun Gothic"/>
              <a:ea typeface="Malgun Gothic"/>
              <a:cs typeface="Malgun Gothic"/>
              <a:sym typeface="Malgun Gothic"/>
            </a:endParaRPr>
          </a:p>
          <a:p>
            <a:pPr indent="0" lvl="0" marL="0" marR="0" rtl="0" algn="ctr">
              <a:lnSpc>
                <a:spcPct val="116666"/>
              </a:lnSpc>
              <a:spcBef>
                <a:spcPts val="0"/>
              </a:spcBef>
              <a:spcAft>
                <a:spcPts val="0"/>
              </a:spcAft>
              <a:buClr>
                <a:schemeClr val="dk1"/>
              </a:buClr>
              <a:buSzPts val="1100"/>
              <a:buFont typeface="Arial"/>
              <a:buNone/>
            </a:pPr>
            <a:r>
              <a:rPr b="0" i="0" lang="en-US" sz="1500" u="none" cap="none" strike="noStrike">
                <a:solidFill>
                  <a:schemeClr val="dk1"/>
                </a:solidFill>
                <a:latin typeface="Malgun Gothic"/>
                <a:ea typeface="Malgun Gothic"/>
                <a:cs typeface="Malgun Gothic"/>
                <a:sym typeface="Malgun Gothic"/>
              </a:rPr>
              <a:t>MZ세대(씬파일러)들의 </a:t>
            </a:r>
            <a:r>
              <a:rPr b="0" i="0" lang="en-US" sz="1500" u="none" cap="none" strike="noStrike">
                <a:solidFill>
                  <a:schemeClr val="dk1"/>
                </a:solidFill>
                <a:highlight>
                  <a:srgbClr val="FFFF00"/>
                </a:highlight>
                <a:latin typeface="Malgun Gothic"/>
                <a:ea typeface="Malgun Gothic"/>
                <a:cs typeface="Malgun Gothic"/>
                <a:sym typeface="Malgun Gothic"/>
              </a:rPr>
              <a:t>투자의사결정능력 향상 및 올바른 자산 형성 교육 가이드 제공</a:t>
            </a:r>
            <a:r>
              <a:rPr b="0" i="0" lang="en-US" sz="1500" u="none" cap="none" strike="noStrike">
                <a:solidFill>
                  <a:schemeClr val="dk1"/>
                </a:solidFill>
                <a:latin typeface="Malgun Gothic"/>
                <a:ea typeface="Malgun Gothic"/>
                <a:cs typeface="Malgun Gothic"/>
                <a:sym typeface="Malgun Gothic"/>
              </a:rPr>
              <a:t>을 통해,</a:t>
            </a:r>
            <a:endParaRPr b="0" i="0" sz="1500" u="none" cap="none" strike="noStrike">
              <a:solidFill>
                <a:schemeClr val="dk1"/>
              </a:solidFill>
              <a:latin typeface="Malgun Gothic"/>
              <a:ea typeface="Malgun Gothic"/>
              <a:cs typeface="Malgun Gothic"/>
              <a:sym typeface="Malgun Gothic"/>
            </a:endParaRPr>
          </a:p>
          <a:p>
            <a:pPr indent="0" lvl="0" marL="0" marR="0" rtl="0" algn="ctr">
              <a:lnSpc>
                <a:spcPct val="116666"/>
              </a:lnSpc>
              <a:spcBef>
                <a:spcPts val="0"/>
              </a:spcBef>
              <a:spcAft>
                <a:spcPts val="0"/>
              </a:spcAft>
              <a:buClr>
                <a:schemeClr val="dk1"/>
              </a:buClr>
              <a:buSzPts val="1100"/>
              <a:buFont typeface="Arial"/>
              <a:buNone/>
            </a:pPr>
            <a:r>
              <a:rPr b="0" i="0" lang="en-US" sz="1500" u="none" cap="none" strike="noStrike">
                <a:solidFill>
                  <a:schemeClr val="dk1"/>
                </a:solidFill>
                <a:latin typeface="Malgun Gothic"/>
                <a:ea typeface="Malgun Gothic"/>
                <a:cs typeface="Malgun Gothic"/>
                <a:sym typeface="Malgun Gothic"/>
              </a:rPr>
              <a:t>금융시장의 사회 안전망 구축에 기여 </a:t>
            </a:r>
            <a:endParaRPr b="0" i="0" sz="1500" u="none" cap="none" strike="noStrike">
              <a:solidFill>
                <a:schemeClr val="dk1"/>
              </a:solidFill>
              <a:latin typeface="Malgun Gothic"/>
              <a:ea typeface="Malgun Gothic"/>
              <a:cs typeface="Malgun Gothic"/>
              <a:sym typeface="Malgun Gothic"/>
            </a:endParaRPr>
          </a:p>
        </p:txBody>
      </p:sp>
      <p:sp>
        <p:nvSpPr>
          <p:cNvPr id="169" name="Google Shape;169;p5"/>
          <p:cNvSpPr txBox="1"/>
          <p:nvPr/>
        </p:nvSpPr>
        <p:spPr>
          <a:xfrm>
            <a:off x="4018925" y="3896025"/>
            <a:ext cx="2495100" cy="43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6"/>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175" name="Google Shape;175;p6"/>
          <p:cNvCxnSpPr/>
          <p:nvPr/>
        </p:nvCxnSpPr>
        <p:spPr>
          <a:xfrm>
            <a:off x="423862" y="541337"/>
            <a:ext cx="2592300" cy="0"/>
          </a:xfrm>
          <a:prstGeom prst="straightConnector1">
            <a:avLst/>
          </a:prstGeom>
          <a:noFill/>
          <a:ln cap="flat" cmpd="sng" w="28575">
            <a:solidFill>
              <a:srgbClr val="F2F2F2"/>
            </a:solidFill>
            <a:prstDash val="solid"/>
            <a:miter lim="800000"/>
            <a:headEnd len="sm" w="sm" type="none"/>
            <a:tailEnd len="sm" w="sm" type="none"/>
          </a:ln>
        </p:spPr>
      </p:cxnSp>
      <p:cxnSp>
        <p:nvCxnSpPr>
          <p:cNvPr id="176" name="Google Shape;176;p6"/>
          <p:cNvCxnSpPr/>
          <p:nvPr/>
        </p:nvCxnSpPr>
        <p:spPr>
          <a:xfrm>
            <a:off x="3276600" y="549275"/>
            <a:ext cx="5327700" cy="0"/>
          </a:xfrm>
          <a:prstGeom prst="straightConnector1">
            <a:avLst/>
          </a:prstGeom>
          <a:noFill/>
          <a:ln cap="flat" cmpd="sng" w="28575">
            <a:solidFill>
              <a:srgbClr val="3B5AA8"/>
            </a:solidFill>
            <a:prstDash val="solid"/>
            <a:miter lim="800000"/>
            <a:headEnd len="sm" w="sm" type="none"/>
            <a:tailEnd len="sm" w="sm" type="none"/>
          </a:ln>
        </p:spPr>
      </p:cxnSp>
      <p:sp>
        <p:nvSpPr>
          <p:cNvPr id="177" name="Google Shape;177;p6"/>
          <p:cNvSpPr txBox="1"/>
          <p:nvPr/>
        </p:nvSpPr>
        <p:spPr>
          <a:xfrm>
            <a:off x="323850" y="692150"/>
            <a:ext cx="2808300" cy="29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700" u="none" cap="none" strike="noStrike">
                <a:solidFill>
                  <a:schemeClr val="lt1"/>
                </a:solidFill>
                <a:latin typeface="Malgun Gothic"/>
                <a:ea typeface="Malgun Gothic"/>
                <a:cs typeface="Malgun Gothic"/>
                <a:sym typeface="Malgun Gothic"/>
              </a:rPr>
              <a:t>| 문제정의 </a:t>
            </a:r>
            <a:endParaRPr b="0" i="0" sz="1400" u="none" cap="none" strike="noStrike">
              <a:solidFill>
                <a:srgbClr val="000000"/>
              </a:solidFill>
              <a:latin typeface="Arial"/>
              <a:ea typeface="Arial"/>
              <a:cs typeface="Arial"/>
              <a:sym typeface="Arial"/>
            </a:endParaRPr>
          </a:p>
        </p:txBody>
      </p:sp>
      <p:pic>
        <p:nvPicPr>
          <p:cNvPr id="178" name="Google Shape;178;p6"/>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179" name="Google Shape;179;p6"/>
          <p:cNvSpPr/>
          <p:nvPr/>
        </p:nvSpPr>
        <p:spPr>
          <a:xfrm flipH="1" rot="10800000">
            <a:off x="-577850" y="-576263"/>
            <a:ext cx="1181100" cy="1166813"/>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180" name="Google Shape;180;p6"/>
          <p:cNvSpPr txBox="1"/>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pic>
        <p:nvPicPr>
          <p:cNvPr id="181" name="Google Shape;181;p6"/>
          <p:cNvPicPr preferRelativeResize="0"/>
          <p:nvPr/>
        </p:nvPicPr>
        <p:blipFill rotWithShape="1">
          <a:blip r:embed="rId4">
            <a:alphaModFix/>
          </a:blip>
          <a:srcRect b="0" l="0" r="0" t="0"/>
          <a:stretch/>
        </p:blipFill>
        <p:spPr>
          <a:xfrm>
            <a:off x="8096250" y="125412"/>
            <a:ext cx="868362" cy="279401"/>
          </a:xfrm>
          <a:prstGeom prst="rect">
            <a:avLst/>
          </a:prstGeom>
          <a:noFill/>
          <a:ln>
            <a:noFill/>
          </a:ln>
        </p:spPr>
      </p:pic>
      <p:sp>
        <p:nvSpPr>
          <p:cNvPr id="182" name="Google Shape;182;p6"/>
          <p:cNvSpPr/>
          <p:nvPr/>
        </p:nvSpPr>
        <p:spPr>
          <a:xfrm>
            <a:off x="446087" y="6445250"/>
            <a:ext cx="8251800" cy="3684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Malgun Gothic"/>
              <a:buNone/>
            </a:pPr>
            <a:r>
              <a:t/>
            </a:r>
            <a:endParaRPr b="0" i="0" sz="1400" u="none" cap="none" strike="noStrike">
              <a:solidFill>
                <a:srgbClr val="000000"/>
              </a:solidFill>
              <a:latin typeface="Arial"/>
              <a:ea typeface="Arial"/>
              <a:cs typeface="Arial"/>
              <a:sym typeface="Arial"/>
            </a:endParaRPr>
          </a:p>
        </p:txBody>
      </p:sp>
      <p:pic>
        <p:nvPicPr>
          <p:cNvPr id="183" name="Google Shape;183;p6"/>
          <p:cNvPicPr preferRelativeResize="0"/>
          <p:nvPr/>
        </p:nvPicPr>
        <p:blipFill>
          <a:blip r:embed="rId5">
            <a:alphaModFix/>
          </a:blip>
          <a:stretch>
            <a:fillRect/>
          </a:stretch>
        </p:blipFill>
        <p:spPr>
          <a:xfrm>
            <a:off x="603250" y="1278000"/>
            <a:ext cx="8091424" cy="4925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7"/>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189" name="Google Shape;189;p7"/>
          <p:cNvCxnSpPr/>
          <p:nvPr/>
        </p:nvCxnSpPr>
        <p:spPr>
          <a:xfrm>
            <a:off x="423862" y="541337"/>
            <a:ext cx="2592300" cy="0"/>
          </a:xfrm>
          <a:prstGeom prst="straightConnector1">
            <a:avLst/>
          </a:prstGeom>
          <a:noFill/>
          <a:ln cap="flat" cmpd="sng" w="28575">
            <a:solidFill>
              <a:srgbClr val="F2F2F2"/>
            </a:solidFill>
            <a:prstDash val="solid"/>
            <a:miter lim="800000"/>
            <a:headEnd len="sm" w="sm" type="none"/>
            <a:tailEnd len="sm" w="sm" type="none"/>
          </a:ln>
        </p:spPr>
      </p:cxnSp>
      <p:cxnSp>
        <p:nvCxnSpPr>
          <p:cNvPr id="190" name="Google Shape;190;p7"/>
          <p:cNvCxnSpPr/>
          <p:nvPr/>
        </p:nvCxnSpPr>
        <p:spPr>
          <a:xfrm>
            <a:off x="3276600" y="549275"/>
            <a:ext cx="5327700" cy="0"/>
          </a:xfrm>
          <a:prstGeom prst="straightConnector1">
            <a:avLst/>
          </a:prstGeom>
          <a:noFill/>
          <a:ln cap="flat" cmpd="sng" w="28575">
            <a:solidFill>
              <a:srgbClr val="3B5AA8"/>
            </a:solidFill>
            <a:prstDash val="solid"/>
            <a:miter lim="800000"/>
            <a:headEnd len="sm" w="sm" type="none"/>
            <a:tailEnd len="sm" w="sm" type="none"/>
          </a:ln>
        </p:spPr>
      </p:cxnSp>
      <p:sp>
        <p:nvSpPr>
          <p:cNvPr id="191" name="Google Shape;191;p7"/>
          <p:cNvSpPr txBox="1"/>
          <p:nvPr/>
        </p:nvSpPr>
        <p:spPr>
          <a:xfrm>
            <a:off x="323850" y="692150"/>
            <a:ext cx="2808300" cy="29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700" u="none" cap="none" strike="noStrike">
                <a:solidFill>
                  <a:schemeClr val="lt1"/>
                </a:solidFill>
                <a:latin typeface="Malgun Gothic"/>
                <a:ea typeface="Malgun Gothic"/>
                <a:cs typeface="Malgun Gothic"/>
                <a:sym typeface="Malgun Gothic"/>
              </a:rPr>
              <a:t>| IDI 인터뷰</a:t>
            </a:r>
            <a:endParaRPr b="0" i="0" sz="1400" u="none" cap="none" strike="noStrike">
              <a:solidFill>
                <a:schemeClr val="lt1"/>
              </a:solidFill>
              <a:latin typeface="Arial"/>
              <a:ea typeface="Arial"/>
              <a:cs typeface="Arial"/>
              <a:sym typeface="Arial"/>
            </a:endParaRPr>
          </a:p>
        </p:txBody>
      </p:sp>
      <p:pic>
        <p:nvPicPr>
          <p:cNvPr id="192" name="Google Shape;192;p7"/>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193" name="Google Shape;193;p7"/>
          <p:cNvSpPr/>
          <p:nvPr/>
        </p:nvSpPr>
        <p:spPr>
          <a:xfrm flipH="1" rot="10800000">
            <a:off x="-577850" y="-576263"/>
            <a:ext cx="1181100" cy="1166813"/>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194" name="Google Shape;194;p7"/>
          <p:cNvSpPr txBox="1"/>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pic>
        <p:nvPicPr>
          <p:cNvPr id="195" name="Google Shape;195;p7"/>
          <p:cNvPicPr preferRelativeResize="0"/>
          <p:nvPr/>
        </p:nvPicPr>
        <p:blipFill rotWithShape="1">
          <a:blip r:embed="rId4">
            <a:alphaModFix/>
          </a:blip>
          <a:srcRect b="0" l="0" r="0" t="0"/>
          <a:stretch/>
        </p:blipFill>
        <p:spPr>
          <a:xfrm>
            <a:off x="8096250" y="125412"/>
            <a:ext cx="868362" cy="279401"/>
          </a:xfrm>
          <a:prstGeom prst="rect">
            <a:avLst/>
          </a:prstGeom>
          <a:noFill/>
          <a:ln>
            <a:noFill/>
          </a:ln>
        </p:spPr>
      </p:pic>
      <p:sp>
        <p:nvSpPr>
          <p:cNvPr id="196" name="Google Shape;196;p7"/>
          <p:cNvSpPr/>
          <p:nvPr/>
        </p:nvSpPr>
        <p:spPr>
          <a:xfrm>
            <a:off x="446087" y="6445250"/>
            <a:ext cx="8251800" cy="368400"/>
          </a:xfrm>
          <a:prstGeom prst="roundRect">
            <a:avLst>
              <a:gd fmla="val 16667" name="adj"/>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0000"/>
              </a:buClr>
              <a:buSzPts val="1800"/>
              <a:buFont typeface="Malgun Gothic"/>
              <a:buNone/>
            </a:pPr>
            <a:r>
              <a:t/>
            </a:r>
            <a:endParaRPr b="0" i="0" sz="1400" u="none" cap="none" strike="noStrike">
              <a:solidFill>
                <a:srgbClr val="000000"/>
              </a:solidFill>
              <a:latin typeface="Arial"/>
              <a:ea typeface="Arial"/>
              <a:cs typeface="Arial"/>
              <a:sym typeface="Arial"/>
            </a:endParaRPr>
          </a:p>
        </p:txBody>
      </p:sp>
      <p:pic>
        <p:nvPicPr>
          <p:cNvPr id="197" name="Google Shape;197;p7"/>
          <p:cNvPicPr preferRelativeResize="0"/>
          <p:nvPr/>
        </p:nvPicPr>
        <p:blipFill rotWithShape="1">
          <a:blip r:embed="rId5">
            <a:alphaModFix/>
          </a:blip>
          <a:srcRect b="0" l="0" r="0" t="0"/>
          <a:stretch/>
        </p:blipFill>
        <p:spPr>
          <a:xfrm>
            <a:off x="152400" y="1278000"/>
            <a:ext cx="8839201" cy="480391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8"/>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203" name="Google Shape;203;p8"/>
          <p:cNvCxnSpPr/>
          <p:nvPr/>
        </p:nvCxnSpPr>
        <p:spPr>
          <a:xfrm>
            <a:off x="423862" y="541337"/>
            <a:ext cx="2592300" cy="0"/>
          </a:xfrm>
          <a:prstGeom prst="straightConnector1">
            <a:avLst/>
          </a:prstGeom>
          <a:noFill/>
          <a:ln cap="flat" cmpd="sng" w="28575">
            <a:solidFill>
              <a:srgbClr val="F2F2F2"/>
            </a:solidFill>
            <a:prstDash val="solid"/>
            <a:miter lim="800000"/>
            <a:headEnd len="sm" w="sm" type="none"/>
            <a:tailEnd len="sm" w="sm" type="none"/>
          </a:ln>
        </p:spPr>
      </p:cxnSp>
      <p:cxnSp>
        <p:nvCxnSpPr>
          <p:cNvPr id="204" name="Google Shape;204;p8"/>
          <p:cNvCxnSpPr/>
          <p:nvPr/>
        </p:nvCxnSpPr>
        <p:spPr>
          <a:xfrm>
            <a:off x="3276600" y="549275"/>
            <a:ext cx="5327700" cy="0"/>
          </a:xfrm>
          <a:prstGeom prst="straightConnector1">
            <a:avLst/>
          </a:prstGeom>
          <a:noFill/>
          <a:ln cap="flat" cmpd="sng" w="28575">
            <a:solidFill>
              <a:srgbClr val="3B5AA8"/>
            </a:solidFill>
            <a:prstDash val="solid"/>
            <a:miter lim="800000"/>
            <a:headEnd len="sm" w="sm" type="none"/>
            <a:tailEnd len="sm" w="sm" type="none"/>
          </a:ln>
        </p:spPr>
      </p:cxnSp>
      <p:sp>
        <p:nvSpPr>
          <p:cNvPr id="205" name="Google Shape;205;p8"/>
          <p:cNvSpPr txBox="1"/>
          <p:nvPr/>
        </p:nvSpPr>
        <p:spPr>
          <a:xfrm>
            <a:off x="323850" y="692150"/>
            <a:ext cx="2808300" cy="29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700" u="none" cap="none" strike="noStrike">
                <a:solidFill>
                  <a:schemeClr val="lt1"/>
                </a:solidFill>
                <a:latin typeface="Malgun Gothic"/>
                <a:ea typeface="Malgun Gothic"/>
                <a:cs typeface="Malgun Gothic"/>
                <a:sym typeface="Malgun Gothic"/>
              </a:rPr>
              <a:t>| 어피니티 다이어그램</a:t>
            </a:r>
            <a:endParaRPr b="0" i="0" sz="1400" u="none" cap="none" strike="noStrike">
              <a:solidFill>
                <a:schemeClr val="lt1"/>
              </a:solidFill>
              <a:latin typeface="Arial"/>
              <a:ea typeface="Arial"/>
              <a:cs typeface="Arial"/>
              <a:sym typeface="Arial"/>
            </a:endParaRPr>
          </a:p>
        </p:txBody>
      </p:sp>
      <p:pic>
        <p:nvPicPr>
          <p:cNvPr id="206" name="Google Shape;206;p8"/>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207" name="Google Shape;207;p8"/>
          <p:cNvSpPr/>
          <p:nvPr/>
        </p:nvSpPr>
        <p:spPr>
          <a:xfrm flipH="1" rot="10800000">
            <a:off x="-577850" y="-576263"/>
            <a:ext cx="1181100" cy="1166813"/>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208" name="Google Shape;208;p8"/>
          <p:cNvSpPr txBox="1"/>
          <p:nvPr/>
        </p:nvSpPr>
        <p:spPr>
          <a:xfrm>
            <a:off x="3124200" y="64325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pic>
        <p:nvPicPr>
          <p:cNvPr id="209" name="Google Shape;209;p8"/>
          <p:cNvPicPr preferRelativeResize="0"/>
          <p:nvPr/>
        </p:nvPicPr>
        <p:blipFill rotWithShape="1">
          <a:blip r:embed="rId4">
            <a:alphaModFix/>
          </a:blip>
          <a:srcRect b="0" l="0" r="0" t="0"/>
          <a:stretch/>
        </p:blipFill>
        <p:spPr>
          <a:xfrm>
            <a:off x="8096250" y="125412"/>
            <a:ext cx="868362" cy="279401"/>
          </a:xfrm>
          <a:prstGeom prst="rect">
            <a:avLst/>
          </a:prstGeom>
          <a:noFill/>
          <a:ln>
            <a:noFill/>
          </a:ln>
        </p:spPr>
      </p:pic>
      <p:pic>
        <p:nvPicPr>
          <p:cNvPr id="210" name="Google Shape;210;p8"/>
          <p:cNvPicPr preferRelativeResize="0"/>
          <p:nvPr/>
        </p:nvPicPr>
        <p:blipFill rotWithShape="1">
          <a:blip r:embed="rId5">
            <a:alphaModFix/>
          </a:blip>
          <a:srcRect b="0" l="0" r="0" t="0"/>
          <a:stretch/>
        </p:blipFill>
        <p:spPr>
          <a:xfrm>
            <a:off x="228600" y="1622150"/>
            <a:ext cx="8839204" cy="4846888"/>
          </a:xfrm>
          <a:prstGeom prst="rect">
            <a:avLst/>
          </a:prstGeom>
          <a:noFill/>
          <a:ln>
            <a:noFill/>
          </a:ln>
        </p:spPr>
      </p:pic>
      <p:sp>
        <p:nvSpPr>
          <p:cNvPr id="211" name="Google Shape;211;p8"/>
          <p:cNvSpPr txBox="1"/>
          <p:nvPr/>
        </p:nvSpPr>
        <p:spPr>
          <a:xfrm>
            <a:off x="314325" y="1285875"/>
            <a:ext cx="84216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Malgun Gothic"/>
                <a:ea typeface="Malgun Gothic"/>
                <a:cs typeface="Malgun Gothic"/>
                <a:sym typeface="Malgun Gothic"/>
              </a:rPr>
              <a:t>IDI를 통해 얻은 산발적인 여러 데이터 중 의미 있는 맥락을 파악하기 위해, </a:t>
            </a:r>
            <a:r>
              <a:rPr b="1" i="0" lang="en-US" sz="1300" u="none" cap="none" strike="noStrike">
                <a:solidFill>
                  <a:srgbClr val="000000"/>
                </a:solidFill>
                <a:latin typeface="Malgun Gothic"/>
                <a:ea typeface="Malgun Gothic"/>
                <a:cs typeface="Malgun Gothic"/>
                <a:sym typeface="Malgun Gothic"/>
              </a:rPr>
              <a:t>어피니티 다이어그램</a:t>
            </a:r>
            <a:r>
              <a:rPr b="0" i="0" lang="en-US" sz="1300" u="none" cap="none" strike="noStrike">
                <a:solidFill>
                  <a:srgbClr val="000000"/>
                </a:solidFill>
                <a:latin typeface="Malgun Gothic"/>
                <a:ea typeface="Malgun Gothic"/>
                <a:cs typeface="Malgun Gothic"/>
                <a:sym typeface="Malgun Gothic"/>
              </a:rPr>
              <a:t> 작성</a:t>
            </a:r>
            <a:endParaRPr b="0" i="0" sz="1300" u="none" cap="none" strike="noStrike">
              <a:solidFill>
                <a:srgbClr val="000000"/>
              </a:solidFill>
              <a:latin typeface="Malgun Gothic"/>
              <a:ea typeface="Malgun Gothic"/>
              <a:cs typeface="Malgun Gothic"/>
              <a:sym typeface="Malgun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9"/>
          <p:cNvSpPr txBox="1"/>
          <p:nvPr/>
        </p:nvSpPr>
        <p:spPr>
          <a:xfrm>
            <a:off x="107950" y="0"/>
            <a:ext cx="3095700" cy="1125600"/>
          </a:xfrm>
          <a:prstGeom prst="rect">
            <a:avLst/>
          </a:prstGeom>
          <a:solidFill>
            <a:srgbClr val="3B5AA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cxnSp>
        <p:nvCxnSpPr>
          <p:cNvPr id="217" name="Google Shape;217;p9"/>
          <p:cNvCxnSpPr/>
          <p:nvPr/>
        </p:nvCxnSpPr>
        <p:spPr>
          <a:xfrm>
            <a:off x="423862" y="541337"/>
            <a:ext cx="2592300" cy="0"/>
          </a:xfrm>
          <a:prstGeom prst="straightConnector1">
            <a:avLst/>
          </a:prstGeom>
          <a:noFill/>
          <a:ln cap="flat" cmpd="sng" w="28575">
            <a:solidFill>
              <a:srgbClr val="F2F2F2"/>
            </a:solidFill>
            <a:prstDash val="solid"/>
            <a:miter lim="800000"/>
            <a:headEnd len="sm" w="sm" type="none"/>
            <a:tailEnd len="sm" w="sm" type="none"/>
          </a:ln>
        </p:spPr>
      </p:cxnSp>
      <p:cxnSp>
        <p:nvCxnSpPr>
          <p:cNvPr id="218" name="Google Shape;218;p9"/>
          <p:cNvCxnSpPr/>
          <p:nvPr/>
        </p:nvCxnSpPr>
        <p:spPr>
          <a:xfrm>
            <a:off x="3276600" y="549275"/>
            <a:ext cx="5327700" cy="0"/>
          </a:xfrm>
          <a:prstGeom prst="straightConnector1">
            <a:avLst/>
          </a:prstGeom>
          <a:noFill/>
          <a:ln cap="flat" cmpd="sng" w="28575">
            <a:solidFill>
              <a:srgbClr val="3B5AA8"/>
            </a:solidFill>
            <a:prstDash val="solid"/>
            <a:miter lim="800000"/>
            <a:headEnd len="sm" w="sm" type="none"/>
            <a:tailEnd len="sm" w="sm" type="none"/>
          </a:ln>
        </p:spPr>
      </p:cxnSp>
      <p:sp>
        <p:nvSpPr>
          <p:cNvPr id="219" name="Google Shape;219;p9"/>
          <p:cNvSpPr txBox="1"/>
          <p:nvPr/>
        </p:nvSpPr>
        <p:spPr>
          <a:xfrm>
            <a:off x="323850" y="692150"/>
            <a:ext cx="2808300" cy="29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700" u="none" cap="none" strike="noStrike">
                <a:solidFill>
                  <a:schemeClr val="lt1"/>
                </a:solidFill>
                <a:latin typeface="Malgun Gothic"/>
                <a:ea typeface="Malgun Gothic"/>
                <a:cs typeface="Malgun Gothic"/>
                <a:sym typeface="Malgun Gothic"/>
              </a:rPr>
              <a:t>| 페르소나</a:t>
            </a:r>
            <a:endParaRPr b="0" i="0" sz="1400" u="none" cap="none" strike="noStrike">
              <a:solidFill>
                <a:schemeClr val="lt1"/>
              </a:solidFill>
              <a:latin typeface="Arial"/>
              <a:ea typeface="Arial"/>
              <a:cs typeface="Arial"/>
              <a:sym typeface="Arial"/>
            </a:endParaRPr>
          </a:p>
        </p:txBody>
      </p:sp>
      <p:pic>
        <p:nvPicPr>
          <p:cNvPr id="220" name="Google Shape;220;p9"/>
          <p:cNvPicPr preferRelativeResize="0"/>
          <p:nvPr/>
        </p:nvPicPr>
        <p:blipFill rotWithShape="1">
          <a:blip r:embed="rId3">
            <a:alphaModFix/>
          </a:blip>
          <a:srcRect b="0" l="0" r="0" t="0"/>
          <a:stretch/>
        </p:blipFill>
        <p:spPr>
          <a:xfrm>
            <a:off x="8675687" y="476250"/>
            <a:ext cx="455612" cy="158750"/>
          </a:xfrm>
          <a:prstGeom prst="rect">
            <a:avLst/>
          </a:prstGeom>
          <a:noFill/>
          <a:ln>
            <a:noFill/>
          </a:ln>
        </p:spPr>
      </p:pic>
      <p:sp>
        <p:nvSpPr>
          <p:cNvPr id="221" name="Google Shape;221;p9"/>
          <p:cNvSpPr/>
          <p:nvPr/>
        </p:nvSpPr>
        <p:spPr>
          <a:xfrm flipH="1" rot="10800000">
            <a:off x="-577850" y="-576263"/>
            <a:ext cx="1181100" cy="1166813"/>
          </a:xfrm>
          <a:custGeom>
            <a:rect b="b" l="l" r="r" t="t"/>
            <a:pathLst>
              <a:path extrusionOk="0" h="1166813" w="1181100">
                <a:moveTo>
                  <a:pt x="583538" y="41"/>
                </a:moveTo>
                <a:cubicBezTo>
                  <a:pt x="740106" y="-1796"/>
                  <a:pt x="891003" y="57869"/>
                  <a:pt x="1003052" y="165917"/>
                </a:cubicBezTo>
                <a:cubicBezTo>
                  <a:pt x="1116905" y="275705"/>
                  <a:pt x="1181101" y="426231"/>
                  <a:pt x="1181101" y="583407"/>
                </a:cubicBezTo>
                <a:lnTo>
                  <a:pt x="889397" y="583407"/>
                </a:lnTo>
                <a:cubicBezTo>
                  <a:pt x="889397" y="504211"/>
                  <a:pt x="856407" y="428419"/>
                  <a:pt x="798007" y="373442"/>
                </a:cubicBezTo>
                <a:cubicBezTo>
                  <a:pt x="741432" y="320183"/>
                  <a:pt x="665638" y="290824"/>
                  <a:pt x="587044" y="291724"/>
                </a:cubicBezTo>
                <a:cubicBezTo>
                  <a:pt x="585875" y="194496"/>
                  <a:pt x="584707" y="97269"/>
                  <a:pt x="583538" y="41"/>
                </a:cubicBezTo>
                <a:close/>
              </a:path>
            </a:pathLst>
          </a:custGeom>
          <a:solidFill>
            <a:schemeClr val="lt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Malgun Gothic"/>
              <a:ea typeface="Malgun Gothic"/>
              <a:cs typeface="Malgun Gothic"/>
              <a:sym typeface="Malgun Gothic"/>
            </a:endParaRPr>
          </a:p>
        </p:txBody>
      </p:sp>
      <p:sp>
        <p:nvSpPr>
          <p:cNvPr id="222" name="Google Shape;222;p9"/>
          <p:cNvSpPr txBox="1"/>
          <p:nvPr/>
        </p:nvSpPr>
        <p:spPr>
          <a:xfrm>
            <a:off x="3124200" y="6432550"/>
            <a:ext cx="2895600" cy="36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898989"/>
              </a:buClr>
              <a:buSzPts val="1200"/>
              <a:buFont typeface="Malgun Gothic"/>
              <a:buNone/>
            </a:pPr>
            <a:r>
              <a:rPr b="0" i="0" lang="en-US" sz="1200" u="none" cap="none" strike="noStrike">
                <a:solidFill>
                  <a:srgbClr val="898989"/>
                </a:solidFill>
                <a:latin typeface="Malgun Gothic"/>
                <a:ea typeface="Malgun Gothic"/>
                <a:cs typeface="Malgun Gothic"/>
                <a:sym typeface="Malgun Gothic"/>
              </a:rPr>
              <a:t>한이음 ▶ 프로그램 설계서</a:t>
            </a:r>
            <a:endParaRPr b="0" i="0" sz="1400" u="none" cap="none" strike="noStrike">
              <a:solidFill>
                <a:srgbClr val="000000"/>
              </a:solidFill>
              <a:latin typeface="Arial"/>
              <a:ea typeface="Arial"/>
              <a:cs typeface="Arial"/>
              <a:sym typeface="Arial"/>
            </a:endParaRPr>
          </a:p>
        </p:txBody>
      </p:sp>
      <p:pic>
        <p:nvPicPr>
          <p:cNvPr id="223" name="Google Shape;223;p9"/>
          <p:cNvPicPr preferRelativeResize="0"/>
          <p:nvPr/>
        </p:nvPicPr>
        <p:blipFill rotWithShape="1">
          <a:blip r:embed="rId4">
            <a:alphaModFix/>
          </a:blip>
          <a:srcRect b="0" l="0" r="0" t="0"/>
          <a:stretch/>
        </p:blipFill>
        <p:spPr>
          <a:xfrm>
            <a:off x="8096250" y="125412"/>
            <a:ext cx="868362" cy="279401"/>
          </a:xfrm>
          <a:prstGeom prst="rect">
            <a:avLst/>
          </a:prstGeom>
          <a:noFill/>
          <a:ln>
            <a:noFill/>
          </a:ln>
        </p:spPr>
      </p:pic>
      <p:sp>
        <p:nvSpPr>
          <p:cNvPr id="224" name="Google Shape;224;p9"/>
          <p:cNvSpPr txBox="1"/>
          <p:nvPr/>
        </p:nvSpPr>
        <p:spPr>
          <a:xfrm>
            <a:off x="314325" y="1362075"/>
            <a:ext cx="8421600" cy="36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rgbClr val="000000"/>
                </a:solidFill>
                <a:latin typeface="Malgun Gothic"/>
                <a:ea typeface="Malgun Gothic"/>
                <a:cs typeface="Malgun Gothic"/>
                <a:sym typeface="Malgun Gothic"/>
              </a:rPr>
              <a:t>어피니티 다이어그램을 기반으로, </a:t>
            </a:r>
            <a:r>
              <a:rPr b="1" i="0" lang="en-US" sz="1300" u="none" cap="none" strike="noStrike">
                <a:solidFill>
                  <a:srgbClr val="000000"/>
                </a:solidFill>
                <a:latin typeface="Malgun Gothic"/>
                <a:ea typeface="Malgun Gothic"/>
                <a:cs typeface="Malgun Gothic"/>
                <a:sym typeface="Malgun Gothic"/>
              </a:rPr>
              <a:t>페르소나</a:t>
            </a:r>
            <a:r>
              <a:rPr b="0" i="0" lang="en-US" sz="1300" u="none" cap="none" strike="noStrike">
                <a:solidFill>
                  <a:srgbClr val="000000"/>
                </a:solidFill>
                <a:latin typeface="Malgun Gothic"/>
                <a:ea typeface="Malgun Gothic"/>
                <a:cs typeface="Malgun Gothic"/>
                <a:sym typeface="Malgun Gothic"/>
              </a:rPr>
              <a:t>를 설정</a:t>
            </a:r>
            <a:endParaRPr b="0" i="0" sz="1300" u="none" cap="none" strike="noStrike">
              <a:solidFill>
                <a:srgbClr val="000000"/>
              </a:solidFill>
              <a:latin typeface="Malgun Gothic"/>
              <a:ea typeface="Malgun Gothic"/>
              <a:cs typeface="Malgun Gothic"/>
              <a:sym typeface="Malgun Gothic"/>
            </a:endParaRPr>
          </a:p>
        </p:txBody>
      </p:sp>
      <p:pic>
        <p:nvPicPr>
          <p:cNvPr id="225" name="Google Shape;225;p9"/>
          <p:cNvPicPr preferRelativeResize="0"/>
          <p:nvPr/>
        </p:nvPicPr>
        <p:blipFill rotWithShape="1">
          <a:blip r:embed="rId5">
            <a:alphaModFix/>
          </a:blip>
          <a:srcRect b="0" l="0" r="0" t="0"/>
          <a:stretch/>
        </p:blipFill>
        <p:spPr>
          <a:xfrm>
            <a:off x="385750" y="1789050"/>
            <a:ext cx="8327643" cy="4346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